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 id="2147483662" r:id="rId2"/>
    <p:sldMasterId id="2147483664" r:id="rId3"/>
    <p:sldMasterId id="2147483668" r:id="rId4"/>
    <p:sldMasterId id="2147483666" r:id="rId5"/>
    <p:sldMasterId id="2147483671" r:id="rId6"/>
  </p:sldMasterIdLst>
  <p:notesMasterIdLst>
    <p:notesMasterId r:id="rId13"/>
  </p:notesMasterIdLst>
  <p:handoutMasterIdLst>
    <p:handoutMasterId r:id="rId14"/>
  </p:handoutMasterIdLst>
  <p:sldIdLst>
    <p:sldId id="260" r:id="rId7"/>
    <p:sldId id="258" r:id="rId8"/>
    <p:sldId id="256" r:id="rId9"/>
    <p:sldId id="259" r:id="rId10"/>
    <p:sldId id="262" r:id="rId11"/>
    <p:sldId id="263" r:id="rId12"/>
  </p:sldIdLst>
  <p:sldSz cx="10691813" cy="7559675"/>
  <p:notesSz cx="6669088" cy="9872663"/>
  <p:embeddedFontLst>
    <p:embeddedFont>
      <p:font typeface="Calibri" panose="020F0502020204030204" pitchFamily="34" charset="0"/>
      <p:regular r:id="rId15"/>
      <p:bold r:id="rId16"/>
      <p:italic r:id="rId17"/>
      <p:boldItalic r:id="rId18"/>
    </p:embeddedFont>
    <p:embeddedFont>
      <p:font typeface="Open Sans" panose="020B0604020202020204" charset="0"/>
      <p:regular r:id="rId19"/>
      <p:bold r:id="rId20"/>
      <p:italic r:id="rId21"/>
      <p:boldItalic r:id="rId22"/>
    </p:embeddedFont>
    <p:embeddedFont>
      <p:font typeface="Open Sans Light" panose="020B0604020202020204" charset="0"/>
      <p:regular r:id="rId23"/>
      <p:italic r:id="rId24"/>
    </p:embeddedFont>
    <p:embeddedFont>
      <p:font typeface="Open Sans Semibold" panose="020B0604020202020204" charset="0"/>
      <p:regular r:id="rId25"/>
      <p:bold r:id="rId26"/>
      <p:italic r:id="rId27"/>
      <p:boldItalic r:id="rId28"/>
    </p:embeddedFont>
    <p:embeddedFont>
      <p:font typeface="Trebuchet MS" panose="020B0603020202020204" pitchFamily="34" charset="0"/>
      <p:regular r:id="rId29"/>
      <p:bold r:id="rId30"/>
      <p:italic r:id="rId31"/>
      <p:boldItalic r:id="rId32"/>
    </p:embeddedFont>
    <p:embeddedFont>
      <p:font typeface="Wingdings 3" panose="05040102010807070707" pitchFamily="18" charset="2"/>
      <p:regular r:id="rId33"/>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ymond Körner" initials="RK" lastIdx="1" clrIdx="0">
    <p:extLst>
      <p:ext uri="{19B8F6BF-5375-455C-9EA6-DF929625EA0E}">
        <p15:presenceInfo xmlns:p15="http://schemas.microsoft.com/office/powerpoint/2012/main" userId="e1fa56460d7d940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F2F2"/>
    <a:srgbClr val="EC6A20"/>
    <a:srgbClr val="FCE1D5"/>
    <a:srgbClr val="FEFF99"/>
    <a:srgbClr val="C6DDF1"/>
    <a:srgbClr val="E50D80"/>
    <a:srgbClr val="FFCC00"/>
    <a:srgbClr val="00B1EA"/>
    <a:srgbClr val="B4D7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015"/>
    <p:restoredTop sz="94647"/>
  </p:normalViewPr>
  <p:slideViewPr>
    <p:cSldViewPr snapToGrid="0" snapToObjects="1">
      <p:cViewPr varScale="1">
        <p:scale>
          <a:sx n="94" d="100"/>
          <a:sy n="94" d="100"/>
        </p:scale>
        <p:origin x="675" y="63"/>
      </p:cViewPr>
      <p:guideLst/>
    </p:cSldViewPr>
  </p:slideViewPr>
  <p:notesTextViewPr>
    <p:cViewPr>
      <p:scale>
        <a:sx n="1" d="1"/>
        <a:sy n="1" d="1"/>
      </p:scale>
      <p:origin x="0" y="0"/>
    </p:cViewPr>
  </p:notesTextViewPr>
  <p:notesViewPr>
    <p:cSldViewPr snapToGrid="0" snapToObjects="1">
      <p:cViewPr varScale="1">
        <p:scale>
          <a:sx n="156" d="100"/>
          <a:sy n="156" d="100"/>
        </p:scale>
        <p:origin x="558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Master" Target="slideMasters/slideMaster3.xml"/><Relationship Id="rId21" Type="http://schemas.openxmlformats.org/officeDocument/2006/relationships/font" Target="fonts/font7.fntdata"/><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E510FCE5-0BC2-DB41-A2E8-414F04A498A7}"/>
              </a:ext>
            </a:extLst>
          </p:cNvPr>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7A2C2094-7D27-2641-B149-64C194C761C3}"/>
              </a:ext>
            </a:extLst>
          </p:cNvPr>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fld id="{16536EFD-7AEC-7341-8CC1-0CADB0B8B373}" type="datetimeFigureOut">
              <a:rPr lang="nl-NL" smtClean="0"/>
              <a:t>6-7-2020</a:t>
            </a:fld>
            <a:endParaRPr lang="nl-NL"/>
          </a:p>
        </p:txBody>
      </p:sp>
      <p:sp>
        <p:nvSpPr>
          <p:cNvPr id="4" name="Tijdelijke aanduiding voor voettekst 3">
            <a:extLst>
              <a:ext uri="{FF2B5EF4-FFF2-40B4-BE49-F238E27FC236}">
                <a16:creationId xmlns:a16="http://schemas.microsoft.com/office/drawing/2014/main" id="{8BAC9000-143D-D044-B8F7-CC6FAF0C6A0B}"/>
              </a:ext>
            </a:extLst>
          </p:cNvPr>
          <p:cNvSpPr>
            <a:spLocks noGrp="1"/>
          </p:cNvSpPr>
          <p:nvPr>
            <p:ph type="ftr" sz="quarter" idx="2"/>
          </p:nvPr>
        </p:nvSpPr>
        <p:spPr>
          <a:xfrm>
            <a:off x="0" y="9377320"/>
            <a:ext cx="2889938" cy="49534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B7EB3D6A-5292-524E-9F9B-A04D58E65CF9}"/>
              </a:ext>
            </a:extLst>
          </p:cNvPr>
          <p:cNvSpPr>
            <a:spLocks noGrp="1"/>
          </p:cNvSpPr>
          <p:nvPr>
            <p:ph type="sldNum" sz="quarter" idx="3"/>
          </p:nvPr>
        </p:nvSpPr>
        <p:spPr>
          <a:xfrm>
            <a:off x="3777607" y="9377320"/>
            <a:ext cx="2889938" cy="495347"/>
          </a:xfrm>
          <a:prstGeom prst="rect">
            <a:avLst/>
          </a:prstGeom>
        </p:spPr>
        <p:txBody>
          <a:bodyPr vert="horz" lIns="91440" tIns="45720" rIns="91440" bIns="45720" rtlCol="0" anchor="b"/>
          <a:lstStyle>
            <a:lvl1pPr algn="r">
              <a:defRPr sz="1200"/>
            </a:lvl1pPr>
          </a:lstStyle>
          <a:p>
            <a:fld id="{BCD9B0DB-32B1-7E43-99A7-BDE7C2C0A2C6}" type="slidenum">
              <a:rPr lang="nl-NL" smtClean="0"/>
              <a:t>‹nr.›</a:t>
            </a:fld>
            <a:endParaRPr lang="nl-NL"/>
          </a:p>
        </p:txBody>
      </p:sp>
    </p:spTree>
    <p:extLst>
      <p:ext uri="{BB962C8B-B14F-4D97-AF65-F5344CB8AC3E}">
        <p14:creationId xmlns:p14="http://schemas.microsoft.com/office/powerpoint/2010/main" val="39063784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2E87BC89-EBBF-1D42-9C98-36CE68D33AAE}" type="datetimeFigureOut">
              <a:rPr lang="nl-NL" smtClean="0"/>
              <a:t>6-7-2020</a:t>
            </a:fld>
            <a:endParaRPr lang="nl-NL"/>
          </a:p>
        </p:txBody>
      </p:sp>
      <p:sp>
        <p:nvSpPr>
          <p:cNvPr id="4" name="Tijdelijke aanduiding voor dia-afbeelding 3"/>
          <p:cNvSpPr>
            <a:spLocks noGrp="1" noRot="1" noChangeAspect="1"/>
          </p:cNvSpPr>
          <p:nvPr>
            <p:ph type="sldImg" idx="2"/>
          </p:nvPr>
        </p:nvSpPr>
        <p:spPr>
          <a:xfrm>
            <a:off x="979488" y="1233488"/>
            <a:ext cx="4710112" cy="333216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751222"/>
            <a:ext cx="5335270" cy="3887361"/>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9377320"/>
            <a:ext cx="2889938" cy="49534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7607" y="9377320"/>
            <a:ext cx="2889938" cy="495347"/>
          </a:xfrm>
          <a:prstGeom prst="rect">
            <a:avLst/>
          </a:prstGeom>
        </p:spPr>
        <p:txBody>
          <a:bodyPr vert="horz" lIns="91440" tIns="45720" rIns="91440" bIns="45720" rtlCol="0" anchor="b"/>
          <a:lstStyle>
            <a:lvl1pPr algn="r">
              <a:defRPr sz="1200"/>
            </a:lvl1pPr>
          </a:lstStyle>
          <a:p>
            <a:fld id="{E7D0A7DA-075D-8647-84A9-FA01CA2CC09C}" type="slidenum">
              <a:rPr lang="nl-NL" smtClean="0"/>
              <a:t>‹nr.›</a:t>
            </a:fld>
            <a:endParaRPr lang="nl-NL"/>
          </a:p>
        </p:txBody>
      </p:sp>
    </p:spTree>
    <p:extLst>
      <p:ext uri="{BB962C8B-B14F-4D97-AF65-F5344CB8AC3E}">
        <p14:creationId xmlns:p14="http://schemas.microsoft.com/office/powerpoint/2010/main" val="3593840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7D0A7DA-075D-8647-84A9-FA01CA2CC09C}" type="slidenum">
              <a:rPr lang="nl-NL" smtClean="0"/>
              <a:t>1</a:t>
            </a:fld>
            <a:endParaRPr lang="nl-NL"/>
          </a:p>
        </p:txBody>
      </p:sp>
    </p:spTree>
    <p:extLst>
      <p:ext uri="{BB962C8B-B14F-4D97-AF65-F5344CB8AC3E}">
        <p14:creationId xmlns:p14="http://schemas.microsoft.com/office/powerpoint/2010/main" val="965121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7D0A7DA-075D-8647-84A9-FA01CA2CC09C}" type="slidenum">
              <a:rPr lang="nl-NL" smtClean="0"/>
              <a:t>6</a:t>
            </a:fld>
            <a:endParaRPr lang="nl-NL"/>
          </a:p>
        </p:txBody>
      </p:sp>
    </p:spTree>
    <p:extLst>
      <p:ext uri="{BB962C8B-B14F-4D97-AF65-F5344CB8AC3E}">
        <p14:creationId xmlns:p14="http://schemas.microsoft.com/office/powerpoint/2010/main" val="965121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42" name="Rechthoek 41">
            <a:extLst>
              <a:ext uri="{FF2B5EF4-FFF2-40B4-BE49-F238E27FC236}">
                <a16:creationId xmlns:a16="http://schemas.microsoft.com/office/drawing/2014/main" id="{A30ECE23-3370-5946-A03C-4F8ED83D1EDB}"/>
              </a:ext>
            </a:extLst>
          </p:cNvPr>
          <p:cNvSpPr/>
          <p:nvPr userDrawn="1"/>
        </p:nvSpPr>
        <p:spPr>
          <a:xfrm>
            <a:off x="337539" y="359674"/>
            <a:ext cx="9994273" cy="683999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40" name="Rechte verbindingslijn 39">
            <a:extLst>
              <a:ext uri="{FF2B5EF4-FFF2-40B4-BE49-F238E27FC236}">
                <a16:creationId xmlns:a16="http://schemas.microsoft.com/office/drawing/2014/main" id="{F2AAB07F-B2FA-7049-8F1D-FC2CD9B07060}"/>
              </a:ext>
            </a:extLst>
          </p:cNvPr>
          <p:cNvCxnSpPr>
            <a:cxnSpLocks/>
          </p:cNvCxnSpPr>
          <p:nvPr/>
        </p:nvCxnSpPr>
        <p:spPr>
          <a:xfrm>
            <a:off x="11150912" y="322826"/>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kstvak 40">
            <a:extLst>
              <a:ext uri="{FF2B5EF4-FFF2-40B4-BE49-F238E27FC236}">
                <a16:creationId xmlns:a16="http://schemas.microsoft.com/office/drawing/2014/main" id="{ACEAFFD8-8A28-0F4D-A3AF-B295C4880A30}"/>
              </a:ext>
            </a:extLst>
          </p:cNvPr>
          <p:cNvSpPr txBox="1"/>
          <p:nvPr/>
        </p:nvSpPr>
        <p:spPr>
          <a:xfrm>
            <a:off x="11150912" y="359999"/>
            <a:ext cx="3492388" cy="938719"/>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POST-</a:t>
            </a:r>
            <a:r>
              <a:rPr lang="nl-NL" sz="1200" b="1" i="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IT’s</a:t>
            </a:r>
            <a:endPar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endParaRPr lang="nl-NL" sz="1000" dirty="0">
              <a:solidFill>
                <a:schemeClr val="tx1">
                  <a:lumMod val="75000"/>
                  <a:lumOff val="25000"/>
                </a:schemeClr>
              </a:solidFill>
            </a:endParaRPr>
          </a:p>
          <a:p>
            <a:r>
              <a:rPr lang="nl-NL" sz="1200" b="1" i="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Plaats de Post-</a:t>
            </a:r>
            <a:r>
              <a:rPr lang="nl-NL" sz="1200" b="1" i="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it</a:t>
            </a:r>
            <a:r>
              <a:rPr lang="nl-NL" sz="1200" b="1" i="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als volgt:</a:t>
            </a:r>
          </a:p>
          <a:p>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Kopieer de Post-</a:t>
            </a:r>
            <a:r>
              <a:rPr lang="nl-NL"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it</a:t>
            </a: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hieronder en plak of schuif het in de overzichts-pagina. Verschuif daarna de Post-</a:t>
            </a:r>
            <a:r>
              <a:rPr lang="nl-NL"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it’s</a:t>
            </a: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op de juiste positie en type de juiste teksten. </a:t>
            </a:r>
          </a:p>
        </p:txBody>
      </p:sp>
      <p:cxnSp>
        <p:nvCxnSpPr>
          <p:cNvPr id="47" name="Rechte verbindingslijn 46">
            <a:extLst>
              <a:ext uri="{FF2B5EF4-FFF2-40B4-BE49-F238E27FC236}">
                <a16:creationId xmlns:a16="http://schemas.microsoft.com/office/drawing/2014/main" id="{93A4ECC3-085F-874C-BFF4-F18CB66B9B18}"/>
              </a:ext>
            </a:extLst>
          </p:cNvPr>
          <p:cNvCxnSpPr>
            <a:cxnSpLocks/>
          </p:cNvCxnSpPr>
          <p:nvPr/>
        </p:nvCxnSpPr>
        <p:spPr>
          <a:xfrm>
            <a:off x="11150912" y="4805926"/>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kstvak 47">
            <a:extLst>
              <a:ext uri="{FF2B5EF4-FFF2-40B4-BE49-F238E27FC236}">
                <a16:creationId xmlns:a16="http://schemas.microsoft.com/office/drawing/2014/main" id="{633F7D35-3E70-1545-B460-475BEFA93B62}"/>
              </a:ext>
            </a:extLst>
          </p:cNvPr>
          <p:cNvSpPr txBox="1"/>
          <p:nvPr/>
        </p:nvSpPr>
        <p:spPr>
          <a:xfrm>
            <a:off x="11150912" y="4843099"/>
            <a:ext cx="3492388" cy="1492716"/>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TIPS &amp; TRICKS</a:t>
            </a:r>
          </a:p>
          <a:p>
            <a:endParaRPr lang="nl-NL" sz="100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nl-NL" sz="900" b="1" i="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Tekst plakken:</a:t>
            </a:r>
          </a:p>
          <a:p>
            <a:pPr marL="0" indent="0" algn="l">
              <a:buClr>
                <a:schemeClr val="bg2"/>
              </a:buClr>
              <a:buFont typeface="Arial" panose="020B0604020202020204" pitchFamily="34" charset="0"/>
              <a:buNone/>
            </a:pP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Wanneer</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u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tekst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uit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ander</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document wilt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kopiëren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plakken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dit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document,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plak</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het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als</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Alleen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tekst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behouden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a:p>
            <a:pPr marL="0" indent="0" algn="l">
              <a:buClr>
                <a:schemeClr val="bg2"/>
              </a:buClr>
              <a:buFont typeface="Arial" panose="020B0604020202020204" pitchFamily="34" charset="0"/>
              <a:buNone/>
            </a:pPr>
            <a:endParaRPr lang="en-GB" sz="1050" b="1" i="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a:p>
            <a:r>
              <a:rPr lang="nl-NL" sz="1050" b="1" i="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Logo in gebied plaatsen:</a:t>
            </a:r>
          </a:p>
          <a:p>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 kunt uw logo als transparant .</a:t>
            </a:r>
            <a:r>
              <a:rPr lang="nl-NL"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png</a:t>
            </a: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invoegen of slepen. Daarna op het juiste formaat schalen en positioneren in de rechter bovenhoek. </a:t>
            </a:r>
            <a:endPar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49" name="Rechte verbindingslijn 48">
            <a:extLst>
              <a:ext uri="{FF2B5EF4-FFF2-40B4-BE49-F238E27FC236}">
                <a16:creationId xmlns:a16="http://schemas.microsoft.com/office/drawing/2014/main" id="{1F388211-5E29-CF44-B242-96248300253B}"/>
              </a:ext>
            </a:extLst>
          </p:cNvPr>
          <p:cNvCxnSpPr>
            <a:cxnSpLocks/>
          </p:cNvCxnSpPr>
          <p:nvPr/>
        </p:nvCxnSpPr>
        <p:spPr>
          <a:xfrm>
            <a:off x="-3952130" y="322826"/>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kstvak 49">
            <a:extLst>
              <a:ext uri="{FF2B5EF4-FFF2-40B4-BE49-F238E27FC236}">
                <a16:creationId xmlns:a16="http://schemas.microsoft.com/office/drawing/2014/main" id="{BE10C320-FD08-C342-8EAB-FF35F2B80366}"/>
              </a:ext>
            </a:extLst>
          </p:cNvPr>
          <p:cNvSpPr txBox="1"/>
          <p:nvPr/>
        </p:nvSpPr>
        <p:spPr>
          <a:xfrm>
            <a:off x="-3952130" y="359999"/>
            <a:ext cx="3492388" cy="969496"/>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ALGEMENE INSTRUCTIES</a:t>
            </a:r>
          </a:p>
          <a:p>
            <a:endParaRPr lang="en-GB" sz="1200" b="1" dirty="0">
              <a:solidFill>
                <a:schemeClr val="accent1"/>
              </a:solidFill>
            </a:endParaRPr>
          </a:p>
          <a:p>
            <a:r>
              <a:rPr lang="nl-NL" sz="1200" b="1" i="0" dirty="0">
                <a:solidFill>
                  <a:schemeClr val="bg1">
                    <a:lumMod val="6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Lettertypen:</a:t>
            </a:r>
          </a:p>
          <a:p>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Het lettertype Open Sans is meegeleverd in dit </a:t>
            </a:r>
            <a:r>
              <a:rPr lang="nl-NL"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Powerpoint</a:t>
            </a: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Template. Gebruikte lettergrootte14pt u kunt als nodig ook </a:t>
            </a:r>
            <a:b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12pt gebruiken.</a:t>
            </a:r>
          </a:p>
        </p:txBody>
      </p:sp>
      <p:sp>
        <p:nvSpPr>
          <p:cNvPr id="52" name="Tekstvak 51">
            <a:extLst>
              <a:ext uri="{FF2B5EF4-FFF2-40B4-BE49-F238E27FC236}">
                <a16:creationId xmlns:a16="http://schemas.microsoft.com/office/drawing/2014/main" id="{8784E551-5E1A-2645-B924-AA1EC68F44D2}"/>
              </a:ext>
            </a:extLst>
          </p:cNvPr>
          <p:cNvSpPr txBox="1"/>
          <p:nvPr/>
        </p:nvSpPr>
        <p:spPr>
          <a:xfrm>
            <a:off x="-3952130" y="2026068"/>
            <a:ext cx="3492388" cy="830997"/>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INSTRUCTIES VOOR SYMBOLEN</a:t>
            </a:r>
          </a:p>
          <a:p>
            <a:endParaRPr lang="en-GB" sz="1200" b="1" dirty="0">
              <a:solidFill>
                <a:schemeClr val="accent1"/>
              </a:solidFill>
            </a:endParaRPr>
          </a:p>
          <a:p>
            <a:r>
              <a:rPr lang="nl-NL" sz="1200" b="1" i="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Diverse symbolen:</a:t>
            </a:r>
          </a:p>
          <a:p>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Deze symbolen kunnen bij de daarvoor bestemde teksten worden geplaatst.</a:t>
            </a:r>
          </a:p>
        </p:txBody>
      </p:sp>
      <p:cxnSp>
        <p:nvCxnSpPr>
          <p:cNvPr id="53" name="Rechte verbindingslijn 52">
            <a:extLst>
              <a:ext uri="{FF2B5EF4-FFF2-40B4-BE49-F238E27FC236}">
                <a16:creationId xmlns:a16="http://schemas.microsoft.com/office/drawing/2014/main" id="{AA8F1E7B-DC0A-CB49-A52D-6848137F0A55}"/>
              </a:ext>
            </a:extLst>
          </p:cNvPr>
          <p:cNvCxnSpPr>
            <a:cxnSpLocks/>
          </p:cNvCxnSpPr>
          <p:nvPr/>
        </p:nvCxnSpPr>
        <p:spPr>
          <a:xfrm>
            <a:off x="-3952130" y="1980176"/>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71" name="Tekstvak 70">
            <a:extLst>
              <a:ext uri="{FF2B5EF4-FFF2-40B4-BE49-F238E27FC236}">
                <a16:creationId xmlns:a16="http://schemas.microsoft.com/office/drawing/2014/main" id="{2E31F659-B32E-6249-9BA0-DC07DEC8E1A7}"/>
              </a:ext>
            </a:extLst>
          </p:cNvPr>
          <p:cNvSpPr txBox="1"/>
          <p:nvPr userDrawn="1"/>
        </p:nvSpPr>
        <p:spPr>
          <a:xfrm rot="16200000">
            <a:off x="-1064003" y="1768188"/>
            <a:ext cx="3154929" cy="338554"/>
          </a:xfrm>
          <a:prstGeom prst="rect">
            <a:avLst/>
          </a:prstGeom>
          <a:gradFill>
            <a:gsLst>
              <a:gs pos="0">
                <a:schemeClr val="accent1">
                  <a:lumMod val="5000"/>
                  <a:lumOff val="95000"/>
                </a:schemeClr>
              </a:gs>
              <a:gs pos="73000">
                <a:schemeClr val="bg1">
                  <a:lumMod val="75000"/>
                </a:schemeClr>
              </a:gs>
              <a:gs pos="83000">
                <a:schemeClr val="bg1">
                  <a:lumMod val="75000"/>
                </a:schemeClr>
              </a:gs>
              <a:gs pos="100000">
                <a:schemeClr val="bg1">
                  <a:lumMod val="85000"/>
                </a:schemeClr>
              </a:gs>
            </a:gsLst>
            <a:lin ang="5400000" scaled="1"/>
          </a:gradFill>
        </p:spPr>
        <p:txBody>
          <a:bodyPr wrap="square" rtlCol="0">
            <a:spAutoFit/>
          </a:bodyPr>
          <a:lstStyle/>
          <a:p>
            <a:pPr algn="ctr"/>
            <a:r>
              <a:rPr lang="nl-NL" sz="1600" b="0" i="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LOB - ACTIVITEITEN</a:t>
            </a:r>
          </a:p>
        </p:txBody>
      </p:sp>
      <p:sp>
        <p:nvSpPr>
          <p:cNvPr id="72" name="Tekstvak 71">
            <a:extLst>
              <a:ext uri="{FF2B5EF4-FFF2-40B4-BE49-F238E27FC236}">
                <a16:creationId xmlns:a16="http://schemas.microsoft.com/office/drawing/2014/main" id="{B289FA5B-8423-8E4A-90DD-C4F1C890DD89}"/>
              </a:ext>
            </a:extLst>
          </p:cNvPr>
          <p:cNvSpPr txBox="1"/>
          <p:nvPr userDrawn="1"/>
        </p:nvSpPr>
        <p:spPr>
          <a:xfrm rot="16200000">
            <a:off x="-1318605" y="5188194"/>
            <a:ext cx="3685073" cy="338554"/>
          </a:xfrm>
          <a:prstGeom prst="rect">
            <a:avLst/>
          </a:prstGeom>
          <a:gradFill>
            <a:gsLst>
              <a:gs pos="0">
                <a:schemeClr val="accent1">
                  <a:lumMod val="5000"/>
                  <a:lumOff val="95000"/>
                </a:schemeClr>
              </a:gs>
              <a:gs pos="73000">
                <a:schemeClr val="bg1">
                  <a:lumMod val="75000"/>
                </a:schemeClr>
              </a:gs>
              <a:gs pos="83000">
                <a:schemeClr val="bg1">
                  <a:lumMod val="75000"/>
                </a:schemeClr>
              </a:gs>
              <a:gs pos="100000">
                <a:schemeClr val="bg1">
                  <a:lumMod val="85000"/>
                </a:schemeClr>
              </a:gs>
            </a:gsLst>
            <a:lin ang="5400000" scaled="1"/>
          </a:gradFill>
        </p:spPr>
        <p:txBody>
          <a:bodyPr wrap="square" rtlCol="0">
            <a:spAutoFit/>
          </a:bodyPr>
          <a:lstStyle/>
          <a:p>
            <a:pPr algn="ctr"/>
            <a:r>
              <a:rPr lang="nl-NL" sz="1600" b="0" i="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OUDER - ACTIVITEITEN </a:t>
            </a:r>
          </a:p>
        </p:txBody>
      </p:sp>
      <p:grpSp>
        <p:nvGrpSpPr>
          <p:cNvPr id="73" name="Groep 72">
            <a:extLst>
              <a:ext uri="{FF2B5EF4-FFF2-40B4-BE49-F238E27FC236}">
                <a16:creationId xmlns:a16="http://schemas.microsoft.com/office/drawing/2014/main" id="{317B2F72-F5C8-FF43-8E65-772817469BE8}"/>
              </a:ext>
            </a:extLst>
          </p:cNvPr>
          <p:cNvGrpSpPr/>
          <p:nvPr userDrawn="1"/>
        </p:nvGrpSpPr>
        <p:grpSpPr>
          <a:xfrm>
            <a:off x="360000" y="3224695"/>
            <a:ext cx="9972000" cy="583161"/>
            <a:chOff x="360000" y="2062480"/>
            <a:chExt cx="9972000" cy="583161"/>
          </a:xfrm>
        </p:grpSpPr>
        <p:cxnSp>
          <p:nvCxnSpPr>
            <p:cNvPr id="74" name="Rechte verbindingslijn 73">
              <a:extLst>
                <a:ext uri="{FF2B5EF4-FFF2-40B4-BE49-F238E27FC236}">
                  <a16:creationId xmlns:a16="http://schemas.microsoft.com/office/drawing/2014/main" id="{097F847E-5B3E-FF49-8DCB-DBBB0668866A}"/>
                </a:ext>
              </a:extLst>
            </p:cNvPr>
            <p:cNvCxnSpPr>
              <a:cxnSpLocks/>
            </p:cNvCxnSpPr>
            <p:nvPr userDrawn="1"/>
          </p:nvCxnSpPr>
          <p:spPr>
            <a:xfrm>
              <a:off x="360000" y="2352713"/>
              <a:ext cx="9972000" cy="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75" name="Ovaal 74">
              <a:extLst>
                <a:ext uri="{FF2B5EF4-FFF2-40B4-BE49-F238E27FC236}">
                  <a16:creationId xmlns:a16="http://schemas.microsoft.com/office/drawing/2014/main" id="{1A764CD2-A8C8-874E-896F-992399D02735}"/>
                </a:ext>
              </a:extLst>
            </p:cNvPr>
            <p:cNvSpPr/>
            <p:nvPr userDrawn="1"/>
          </p:nvSpPr>
          <p:spPr>
            <a:xfrm>
              <a:off x="875541"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6" name="Ovaal 75">
              <a:extLst>
                <a:ext uri="{FF2B5EF4-FFF2-40B4-BE49-F238E27FC236}">
                  <a16:creationId xmlns:a16="http://schemas.microsoft.com/office/drawing/2014/main" id="{D72D682D-92A0-DF4F-A110-74FA05885EA7}"/>
                </a:ext>
              </a:extLst>
            </p:cNvPr>
            <p:cNvSpPr/>
            <p:nvPr userDrawn="1"/>
          </p:nvSpPr>
          <p:spPr>
            <a:xfrm>
              <a:off x="2619515"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7" name="Ovaal 76">
              <a:extLst>
                <a:ext uri="{FF2B5EF4-FFF2-40B4-BE49-F238E27FC236}">
                  <a16:creationId xmlns:a16="http://schemas.microsoft.com/office/drawing/2014/main" id="{625AABA9-0750-054C-8A44-64BEB96E6230}"/>
                </a:ext>
              </a:extLst>
            </p:cNvPr>
            <p:cNvSpPr/>
            <p:nvPr userDrawn="1"/>
          </p:nvSpPr>
          <p:spPr>
            <a:xfrm>
              <a:off x="4363489"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9" name="Ovaal 78">
              <a:extLst>
                <a:ext uri="{FF2B5EF4-FFF2-40B4-BE49-F238E27FC236}">
                  <a16:creationId xmlns:a16="http://schemas.microsoft.com/office/drawing/2014/main" id="{31F47D2B-464C-4F49-AEF2-FA902E6C74B5}"/>
                </a:ext>
              </a:extLst>
            </p:cNvPr>
            <p:cNvSpPr/>
            <p:nvPr userDrawn="1"/>
          </p:nvSpPr>
          <p:spPr>
            <a:xfrm>
              <a:off x="1747528"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0" name="Ovaal 79">
              <a:extLst>
                <a:ext uri="{FF2B5EF4-FFF2-40B4-BE49-F238E27FC236}">
                  <a16:creationId xmlns:a16="http://schemas.microsoft.com/office/drawing/2014/main" id="{F052D98B-21E1-3E4B-B7BF-BF9A2C1BF29A}"/>
                </a:ext>
              </a:extLst>
            </p:cNvPr>
            <p:cNvSpPr/>
            <p:nvPr userDrawn="1"/>
          </p:nvSpPr>
          <p:spPr>
            <a:xfrm>
              <a:off x="3491502"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1" name="Ovaal 80">
              <a:extLst>
                <a:ext uri="{FF2B5EF4-FFF2-40B4-BE49-F238E27FC236}">
                  <a16:creationId xmlns:a16="http://schemas.microsoft.com/office/drawing/2014/main" id="{F98DD2D4-E930-434A-A550-E98DED38CE0F}"/>
                </a:ext>
              </a:extLst>
            </p:cNvPr>
            <p:cNvSpPr/>
            <p:nvPr userDrawn="1"/>
          </p:nvSpPr>
          <p:spPr>
            <a:xfrm>
              <a:off x="5235476"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2" name="Ovaal 81">
              <a:extLst>
                <a:ext uri="{FF2B5EF4-FFF2-40B4-BE49-F238E27FC236}">
                  <a16:creationId xmlns:a16="http://schemas.microsoft.com/office/drawing/2014/main" id="{6C862B46-3E79-C649-B287-5D3E47082654}"/>
                </a:ext>
              </a:extLst>
            </p:cNvPr>
            <p:cNvSpPr/>
            <p:nvPr userDrawn="1"/>
          </p:nvSpPr>
          <p:spPr>
            <a:xfrm>
              <a:off x="6107463"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3" name="Ovaal 82">
              <a:extLst>
                <a:ext uri="{FF2B5EF4-FFF2-40B4-BE49-F238E27FC236}">
                  <a16:creationId xmlns:a16="http://schemas.microsoft.com/office/drawing/2014/main" id="{7C21ED2F-0E5F-9849-920C-2092C4370DB1}"/>
                </a:ext>
              </a:extLst>
            </p:cNvPr>
            <p:cNvSpPr/>
            <p:nvPr userDrawn="1"/>
          </p:nvSpPr>
          <p:spPr>
            <a:xfrm>
              <a:off x="6979450"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4" name="Ovaal 83">
              <a:extLst>
                <a:ext uri="{FF2B5EF4-FFF2-40B4-BE49-F238E27FC236}">
                  <a16:creationId xmlns:a16="http://schemas.microsoft.com/office/drawing/2014/main" id="{F8E37DEE-CC8D-B245-844E-82EB6CBAC48B}"/>
                </a:ext>
              </a:extLst>
            </p:cNvPr>
            <p:cNvSpPr/>
            <p:nvPr userDrawn="1"/>
          </p:nvSpPr>
          <p:spPr>
            <a:xfrm>
              <a:off x="7851437"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5" name="Ovaal 84">
              <a:extLst>
                <a:ext uri="{FF2B5EF4-FFF2-40B4-BE49-F238E27FC236}">
                  <a16:creationId xmlns:a16="http://schemas.microsoft.com/office/drawing/2014/main" id="{BA6D63EE-6621-164D-8D32-B6918069E21D}"/>
                </a:ext>
              </a:extLst>
            </p:cNvPr>
            <p:cNvSpPr/>
            <p:nvPr userDrawn="1"/>
          </p:nvSpPr>
          <p:spPr>
            <a:xfrm>
              <a:off x="8723424"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6" name="Ovaal 85">
              <a:extLst>
                <a:ext uri="{FF2B5EF4-FFF2-40B4-BE49-F238E27FC236}">
                  <a16:creationId xmlns:a16="http://schemas.microsoft.com/office/drawing/2014/main" id="{9BD5CEBC-8745-844A-9B09-D0518A2EEB7D}"/>
                </a:ext>
              </a:extLst>
            </p:cNvPr>
            <p:cNvSpPr/>
            <p:nvPr userDrawn="1"/>
          </p:nvSpPr>
          <p:spPr>
            <a:xfrm>
              <a:off x="9595408"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7" name="Tekstvak 86">
              <a:extLst>
                <a:ext uri="{FF2B5EF4-FFF2-40B4-BE49-F238E27FC236}">
                  <a16:creationId xmlns:a16="http://schemas.microsoft.com/office/drawing/2014/main" id="{64381F33-C659-8742-B8E4-F6B304F6720C}"/>
                </a:ext>
              </a:extLst>
            </p:cNvPr>
            <p:cNvSpPr txBox="1"/>
            <p:nvPr userDrawn="1"/>
          </p:nvSpPr>
          <p:spPr>
            <a:xfrm>
              <a:off x="887450" y="2182282"/>
              <a:ext cx="544475"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Sep</a:t>
              </a:r>
            </a:p>
          </p:txBody>
        </p:sp>
        <p:sp>
          <p:nvSpPr>
            <p:cNvPr id="88" name="Tekstvak 87">
              <a:extLst>
                <a:ext uri="{FF2B5EF4-FFF2-40B4-BE49-F238E27FC236}">
                  <a16:creationId xmlns:a16="http://schemas.microsoft.com/office/drawing/2014/main" id="{F644B744-D3BF-F242-B350-9593E442507F}"/>
                </a:ext>
              </a:extLst>
            </p:cNvPr>
            <p:cNvSpPr txBox="1"/>
            <p:nvPr userDrawn="1"/>
          </p:nvSpPr>
          <p:spPr>
            <a:xfrm>
              <a:off x="1760055" y="2182282"/>
              <a:ext cx="554128"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Okt</a:t>
              </a:r>
            </a:p>
          </p:txBody>
        </p:sp>
        <p:sp>
          <p:nvSpPr>
            <p:cNvPr id="89" name="Tekstvak 88">
              <a:extLst>
                <a:ext uri="{FF2B5EF4-FFF2-40B4-BE49-F238E27FC236}">
                  <a16:creationId xmlns:a16="http://schemas.microsoft.com/office/drawing/2014/main" id="{F5BC0E04-357F-FF48-8C0E-A9939790F77E}"/>
                </a:ext>
              </a:extLst>
            </p:cNvPr>
            <p:cNvSpPr txBox="1"/>
            <p:nvPr userDrawn="1"/>
          </p:nvSpPr>
          <p:spPr>
            <a:xfrm>
              <a:off x="2632042" y="2182282"/>
              <a:ext cx="554128"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Nov</a:t>
              </a:r>
            </a:p>
          </p:txBody>
        </p:sp>
        <p:sp>
          <p:nvSpPr>
            <p:cNvPr id="90" name="Tekstvak 89">
              <a:extLst>
                <a:ext uri="{FF2B5EF4-FFF2-40B4-BE49-F238E27FC236}">
                  <a16:creationId xmlns:a16="http://schemas.microsoft.com/office/drawing/2014/main" id="{61910DFF-0549-C349-97AE-911154F6367B}"/>
                </a:ext>
              </a:extLst>
            </p:cNvPr>
            <p:cNvSpPr txBox="1"/>
            <p:nvPr userDrawn="1"/>
          </p:nvSpPr>
          <p:spPr>
            <a:xfrm>
              <a:off x="3504029" y="2182282"/>
              <a:ext cx="556916"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Dec</a:t>
              </a:r>
            </a:p>
          </p:txBody>
        </p:sp>
        <p:sp>
          <p:nvSpPr>
            <p:cNvPr id="91" name="Tekstvak 90">
              <a:extLst>
                <a:ext uri="{FF2B5EF4-FFF2-40B4-BE49-F238E27FC236}">
                  <a16:creationId xmlns:a16="http://schemas.microsoft.com/office/drawing/2014/main" id="{595068B9-D025-354B-AD92-FD4D8AB4A06D}"/>
                </a:ext>
              </a:extLst>
            </p:cNvPr>
            <p:cNvSpPr txBox="1"/>
            <p:nvPr userDrawn="1"/>
          </p:nvSpPr>
          <p:spPr>
            <a:xfrm>
              <a:off x="4376017" y="2182282"/>
              <a:ext cx="556916"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Jan</a:t>
              </a:r>
            </a:p>
          </p:txBody>
        </p:sp>
        <p:sp>
          <p:nvSpPr>
            <p:cNvPr id="92" name="Tekstvak 91">
              <a:extLst>
                <a:ext uri="{FF2B5EF4-FFF2-40B4-BE49-F238E27FC236}">
                  <a16:creationId xmlns:a16="http://schemas.microsoft.com/office/drawing/2014/main" id="{A7F9147A-1487-5A4B-92BF-0954057D875E}"/>
                </a:ext>
              </a:extLst>
            </p:cNvPr>
            <p:cNvSpPr txBox="1"/>
            <p:nvPr userDrawn="1"/>
          </p:nvSpPr>
          <p:spPr>
            <a:xfrm>
              <a:off x="5219066" y="2182282"/>
              <a:ext cx="614515"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Feb</a:t>
              </a:r>
            </a:p>
          </p:txBody>
        </p:sp>
        <p:sp>
          <p:nvSpPr>
            <p:cNvPr id="93" name="Tekstvak 92">
              <a:extLst>
                <a:ext uri="{FF2B5EF4-FFF2-40B4-BE49-F238E27FC236}">
                  <a16:creationId xmlns:a16="http://schemas.microsoft.com/office/drawing/2014/main" id="{29723F1A-118F-424F-9ED5-06F0322D581E}"/>
                </a:ext>
              </a:extLst>
            </p:cNvPr>
            <p:cNvSpPr txBox="1"/>
            <p:nvPr userDrawn="1"/>
          </p:nvSpPr>
          <p:spPr>
            <a:xfrm>
              <a:off x="6107459" y="2182282"/>
              <a:ext cx="583161"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Mrt</a:t>
              </a:r>
            </a:p>
          </p:txBody>
        </p:sp>
        <p:sp>
          <p:nvSpPr>
            <p:cNvPr id="94" name="Tekstvak 93">
              <a:extLst>
                <a:ext uri="{FF2B5EF4-FFF2-40B4-BE49-F238E27FC236}">
                  <a16:creationId xmlns:a16="http://schemas.microsoft.com/office/drawing/2014/main" id="{09B71D46-C3A4-9244-A5F5-C16312224B42}"/>
                </a:ext>
              </a:extLst>
            </p:cNvPr>
            <p:cNvSpPr txBox="1"/>
            <p:nvPr userDrawn="1"/>
          </p:nvSpPr>
          <p:spPr>
            <a:xfrm>
              <a:off x="6979446" y="2182282"/>
              <a:ext cx="607880"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April</a:t>
              </a:r>
            </a:p>
          </p:txBody>
        </p:sp>
        <p:sp>
          <p:nvSpPr>
            <p:cNvPr id="95" name="Tekstvak 94">
              <a:extLst>
                <a:ext uri="{FF2B5EF4-FFF2-40B4-BE49-F238E27FC236}">
                  <a16:creationId xmlns:a16="http://schemas.microsoft.com/office/drawing/2014/main" id="{FA044A2F-C892-A141-8E70-081524A04DB2}"/>
                </a:ext>
              </a:extLst>
            </p:cNvPr>
            <p:cNvSpPr txBox="1"/>
            <p:nvPr userDrawn="1"/>
          </p:nvSpPr>
          <p:spPr>
            <a:xfrm>
              <a:off x="7876149" y="2182282"/>
              <a:ext cx="536985"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Mei</a:t>
              </a:r>
            </a:p>
          </p:txBody>
        </p:sp>
        <p:sp>
          <p:nvSpPr>
            <p:cNvPr id="96" name="Tekstvak 95">
              <a:extLst>
                <a:ext uri="{FF2B5EF4-FFF2-40B4-BE49-F238E27FC236}">
                  <a16:creationId xmlns:a16="http://schemas.microsoft.com/office/drawing/2014/main" id="{105B62C4-810A-7C44-991A-10BCE8086172}"/>
                </a:ext>
              </a:extLst>
            </p:cNvPr>
            <p:cNvSpPr txBox="1"/>
            <p:nvPr userDrawn="1"/>
          </p:nvSpPr>
          <p:spPr>
            <a:xfrm>
              <a:off x="8723421" y="2182282"/>
              <a:ext cx="566754"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Juni</a:t>
              </a:r>
            </a:p>
          </p:txBody>
        </p:sp>
        <p:sp>
          <p:nvSpPr>
            <p:cNvPr id="97" name="Tekstvak 96">
              <a:extLst>
                <a:ext uri="{FF2B5EF4-FFF2-40B4-BE49-F238E27FC236}">
                  <a16:creationId xmlns:a16="http://schemas.microsoft.com/office/drawing/2014/main" id="{D1BEB889-D02C-0F41-BA39-2C6BDBE9B547}"/>
                </a:ext>
              </a:extLst>
            </p:cNvPr>
            <p:cNvSpPr txBox="1"/>
            <p:nvPr userDrawn="1"/>
          </p:nvSpPr>
          <p:spPr>
            <a:xfrm>
              <a:off x="9621520" y="2182282"/>
              <a:ext cx="532692"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Juli</a:t>
              </a:r>
            </a:p>
          </p:txBody>
        </p:sp>
      </p:grpSp>
      <p:pic>
        <p:nvPicPr>
          <p:cNvPr id="63" name="Afbeelding 62">
            <a:extLst>
              <a:ext uri="{FF2B5EF4-FFF2-40B4-BE49-F238E27FC236}">
                <a16:creationId xmlns:a16="http://schemas.microsoft.com/office/drawing/2014/main" id="{D3ED7128-DC12-4F43-9E47-F9F21C45C26D}"/>
              </a:ext>
            </a:extLst>
          </p:cNvPr>
          <p:cNvPicPr>
            <a:picLocks noChangeAspect="1"/>
          </p:cNvPicPr>
          <p:nvPr userDrawn="1"/>
        </p:nvPicPr>
        <p:blipFill>
          <a:blip r:embed="rId2"/>
          <a:stretch>
            <a:fillRect/>
          </a:stretch>
        </p:blipFill>
        <p:spPr>
          <a:xfrm>
            <a:off x="4598185" y="4026504"/>
            <a:ext cx="4345369" cy="3230186"/>
          </a:xfrm>
          <a:prstGeom prst="rect">
            <a:avLst/>
          </a:prstGeom>
        </p:spPr>
      </p:pic>
      <p:pic>
        <p:nvPicPr>
          <p:cNvPr id="64" name="Afbeelding 63">
            <a:extLst>
              <a:ext uri="{FF2B5EF4-FFF2-40B4-BE49-F238E27FC236}">
                <a16:creationId xmlns:a16="http://schemas.microsoft.com/office/drawing/2014/main" id="{F62214A6-308A-C440-8749-422B4FA243A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72618" y="4098089"/>
            <a:ext cx="790872" cy="2936279"/>
          </a:xfrm>
          <a:prstGeom prst="rect">
            <a:avLst/>
          </a:prstGeom>
        </p:spPr>
      </p:pic>
      <p:sp>
        <p:nvSpPr>
          <p:cNvPr id="43" name="Rechthoek 42">
            <a:extLst>
              <a:ext uri="{FF2B5EF4-FFF2-40B4-BE49-F238E27FC236}">
                <a16:creationId xmlns:a16="http://schemas.microsoft.com/office/drawing/2014/main" id="{6E3B87EB-1A60-934D-B423-63E44FE4357A}"/>
              </a:ext>
            </a:extLst>
          </p:cNvPr>
          <p:cNvSpPr/>
          <p:nvPr userDrawn="1"/>
        </p:nvSpPr>
        <p:spPr>
          <a:xfrm>
            <a:off x="-3357080" y="3073319"/>
            <a:ext cx="2392888" cy="2682786"/>
          </a:xfrm>
          <a:prstGeom prst="rect">
            <a:avLst/>
          </a:prstGeom>
        </p:spPr>
        <p:txBody>
          <a:bodyPr wrap="square">
            <a:spAutoFit/>
          </a:bodyPr>
          <a:lstStyle/>
          <a:p>
            <a:pPr>
              <a:lnSpc>
                <a:spcPts val="2200"/>
              </a:lnSpc>
            </a:pPr>
            <a:r>
              <a:rPr lang="nl-NL" sz="1000" dirty="0">
                <a:solidFill>
                  <a:srgbClr val="EC6A20"/>
                </a:solidFill>
                <a:latin typeface="Open Sans" panose="020B0606030504020204" pitchFamily="34" charset="0"/>
              </a:rPr>
              <a:t>Thuisopdracht (OK) </a:t>
            </a:r>
            <a:br>
              <a:rPr lang="nl-NL" sz="1000" dirty="0">
                <a:solidFill>
                  <a:srgbClr val="EC6A20"/>
                </a:solidFill>
                <a:latin typeface="Open Sans" panose="020B0606030504020204" pitchFamily="34" charset="0"/>
              </a:rPr>
            </a:br>
            <a:endParaRPr lang="nl-NL" sz="1000" dirty="0">
              <a:solidFill>
                <a:srgbClr val="EC6A20"/>
              </a:solidFill>
              <a:latin typeface="Open Sans" panose="020B0606030504020204" pitchFamily="34" charset="0"/>
            </a:endParaRPr>
          </a:p>
          <a:p>
            <a:pPr>
              <a:lnSpc>
                <a:spcPts val="2200"/>
              </a:lnSpc>
            </a:pPr>
            <a:r>
              <a:rPr lang="nl-NL" sz="1000" dirty="0">
                <a:solidFill>
                  <a:srgbClr val="EC6A20"/>
                </a:solidFill>
                <a:latin typeface="Open Sans" panose="020B0606030504020204" pitchFamily="34" charset="0"/>
              </a:rPr>
              <a:t>Loopbaangericht voortgangsgesprek</a:t>
            </a:r>
          </a:p>
          <a:p>
            <a:pPr>
              <a:lnSpc>
                <a:spcPts val="2200"/>
              </a:lnSpc>
            </a:pPr>
            <a:endParaRPr lang="nl-NL" sz="1000" dirty="0">
              <a:solidFill>
                <a:srgbClr val="EC6A20"/>
              </a:solidFill>
              <a:latin typeface="Open Sans" panose="020B0606030504020204" pitchFamily="34" charset="0"/>
            </a:endParaRPr>
          </a:p>
          <a:p>
            <a:pPr>
              <a:lnSpc>
                <a:spcPts val="2200"/>
              </a:lnSpc>
            </a:pPr>
            <a:r>
              <a:rPr lang="nl-NL" sz="1000" dirty="0">
                <a:solidFill>
                  <a:srgbClr val="EC6A20"/>
                </a:solidFill>
                <a:latin typeface="Open Sans" panose="020B0606030504020204" pitchFamily="34" charset="0"/>
              </a:rPr>
              <a:t>Interactieve ouderbijeenkomst (OK)</a:t>
            </a:r>
          </a:p>
          <a:p>
            <a:pPr>
              <a:lnSpc>
                <a:spcPct val="100000"/>
              </a:lnSpc>
            </a:pPr>
            <a:endParaRPr lang="nl-NL" sz="1000" dirty="0">
              <a:solidFill>
                <a:srgbClr val="EC6A20"/>
              </a:solidFill>
              <a:effectLst/>
              <a:latin typeface="Open Sans" panose="020B0606030504020204" pitchFamily="34" charset="0"/>
            </a:endParaRPr>
          </a:p>
          <a:p>
            <a:pPr>
              <a:lnSpc>
                <a:spcPts val="2200"/>
              </a:lnSpc>
            </a:pPr>
            <a:r>
              <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Vastleggen uitkomst</a:t>
            </a:r>
          </a:p>
          <a:p>
            <a:pPr>
              <a:lnSpc>
                <a:spcPct val="100000"/>
              </a:lnSpc>
            </a:pPr>
            <a:r>
              <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(verslag/afspraken/presentatie)</a:t>
            </a:r>
          </a:p>
          <a:p>
            <a:pPr>
              <a:lnSpc>
                <a:spcPts val="2200"/>
              </a:lnSpc>
            </a:pPr>
            <a:endPar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Gereedschap/hulpmiddel beschikbaar</a:t>
            </a:r>
            <a:endParaRPr lang="nl-NL" sz="1000" b="0" i="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6910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712788" y="671971"/>
            <a:ext cx="7422197" cy="1455937"/>
          </a:xfrm>
        </p:spPr>
        <p:txBody>
          <a:bodyPr/>
          <a:lstStyle/>
          <a:p>
            <a:r>
              <a:rPr lang="nl-NL"/>
              <a:t>Klik om stijl te bewerken</a:t>
            </a:r>
            <a:endParaRPr lang="en-US" dirty="0"/>
          </a:p>
        </p:txBody>
      </p:sp>
      <p:sp>
        <p:nvSpPr>
          <p:cNvPr id="3" name="Content Placeholder 2"/>
          <p:cNvSpPr>
            <a:spLocks noGrp="1"/>
          </p:cNvSpPr>
          <p:nvPr>
            <p:ph sz="half" idx="1"/>
          </p:nvPr>
        </p:nvSpPr>
        <p:spPr>
          <a:xfrm>
            <a:off x="712788" y="2381649"/>
            <a:ext cx="3610836" cy="4277832"/>
          </a:xfrm>
        </p:spPr>
        <p:txBody>
          <a:bodyPr>
            <a:normAutofit/>
          </a:bodyPr>
          <a:lstStyle>
            <a:lvl1pPr>
              <a:defRPr sz="1984"/>
            </a:lvl1pPr>
            <a:lvl2pPr>
              <a:defRPr sz="1764"/>
            </a:lvl2pPr>
            <a:lvl3pPr>
              <a:defRPr sz="1543"/>
            </a:lvl3pPr>
            <a:lvl4pPr>
              <a:defRPr sz="1323"/>
            </a:lvl4pPr>
            <a:lvl5pPr>
              <a:defRPr sz="1323"/>
            </a:lvl5pPr>
            <a:lvl6pPr>
              <a:defRPr sz="1323"/>
            </a:lvl6pPr>
            <a:lvl7pPr>
              <a:defRPr sz="1323"/>
            </a:lvl7pPr>
            <a:lvl8pPr>
              <a:defRPr sz="1323"/>
            </a:lvl8pPr>
            <a:lvl9pPr>
              <a:defRPr sz="1323"/>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524148" y="2381651"/>
            <a:ext cx="3610837" cy="4277834"/>
          </a:xfrm>
        </p:spPr>
        <p:txBody>
          <a:bodyPr>
            <a:normAutofit/>
          </a:bodyPr>
          <a:lstStyle>
            <a:lvl1pPr>
              <a:defRPr sz="1984"/>
            </a:lvl1pPr>
            <a:lvl2pPr>
              <a:defRPr sz="1764"/>
            </a:lvl2pPr>
            <a:lvl3pPr>
              <a:defRPr sz="1543"/>
            </a:lvl3pPr>
            <a:lvl4pPr>
              <a:defRPr sz="1323"/>
            </a:lvl4pPr>
            <a:lvl5pPr>
              <a:defRPr sz="1323"/>
            </a:lvl5pPr>
            <a:lvl6pPr>
              <a:defRPr sz="1323"/>
            </a:lvl6pPr>
            <a:lvl7pPr>
              <a:defRPr sz="1323"/>
            </a:lvl7pPr>
            <a:lvl8pPr>
              <a:defRPr sz="1323"/>
            </a:lvl8pPr>
            <a:lvl9pPr>
              <a:defRPr sz="1323"/>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2587476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712787" y="671971"/>
            <a:ext cx="7422196" cy="1455937"/>
          </a:xfrm>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712786" y="2382084"/>
            <a:ext cx="3613833" cy="635222"/>
          </a:xfrm>
        </p:spPr>
        <p:txBody>
          <a:bodyPr anchor="b">
            <a:noAutofit/>
          </a:bodyPr>
          <a:lstStyle>
            <a:lvl1pPr marL="0" indent="0">
              <a:buNone/>
              <a:defRPr sz="2646" b="0"/>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nl-NL"/>
              <a:t>Klikken om de tekststijl van het model te bewerken</a:t>
            </a:r>
          </a:p>
        </p:txBody>
      </p:sp>
      <p:sp>
        <p:nvSpPr>
          <p:cNvPr id="4" name="Content Placeholder 3"/>
          <p:cNvSpPr>
            <a:spLocks noGrp="1"/>
          </p:cNvSpPr>
          <p:nvPr>
            <p:ph sz="half" idx="2"/>
          </p:nvPr>
        </p:nvSpPr>
        <p:spPr>
          <a:xfrm>
            <a:off x="712786" y="3017307"/>
            <a:ext cx="3613833" cy="364217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521149" y="2382084"/>
            <a:ext cx="3613833" cy="635222"/>
          </a:xfrm>
        </p:spPr>
        <p:txBody>
          <a:bodyPr anchor="b">
            <a:noAutofit/>
          </a:bodyPr>
          <a:lstStyle>
            <a:lvl1pPr marL="0" indent="0">
              <a:buNone/>
              <a:defRPr sz="2646" b="0"/>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nl-NL"/>
              <a:t>Klikken om de tekststijl van het model te bewerken</a:t>
            </a:r>
          </a:p>
        </p:txBody>
      </p:sp>
      <p:sp>
        <p:nvSpPr>
          <p:cNvPr id="6" name="Content Placeholder 5"/>
          <p:cNvSpPr>
            <a:spLocks noGrp="1"/>
          </p:cNvSpPr>
          <p:nvPr>
            <p:ph sz="quarter" idx="4"/>
          </p:nvPr>
        </p:nvSpPr>
        <p:spPr>
          <a:xfrm>
            <a:off x="4521149" y="3017307"/>
            <a:ext cx="3613833" cy="364217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4022050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712786" y="671971"/>
            <a:ext cx="7422197" cy="1455937"/>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665075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568455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712786" y="1651933"/>
            <a:ext cx="3262479" cy="1409272"/>
          </a:xfrm>
        </p:spPr>
        <p:txBody>
          <a:bodyPr anchor="b">
            <a:normAutofit/>
          </a:bodyPr>
          <a:lstStyle>
            <a:lvl1pPr>
              <a:defRPr sz="2205"/>
            </a:lvl1pPr>
          </a:lstStyle>
          <a:p>
            <a:r>
              <a:rPr lang="nl-NL"/>
              <a:t>Klik om stijl te bewerken</a:t>
            </a:r>
            <a:endParaRPr lang="en-US" dirty="0"/>
          </a:p>
        </p:txBody>
      </p:sp>
      <p:sp>
        <p:nvSpPr>
          <p:cNvPr id="3" name="Content Placeholder 2"/>
          <p:cNvSpPr>
            <a:spLocks noGrp="1"/>
          </p:cNvSpPr>
          <p:nvPr>
            <p:ph idx="1"/>
          </p:nvPr>
        </p:nvSpPr>
        <p:spPr>
          <a:xfrm>
            <a:off x="4175789" y="567610"/>
            <a:ext cx="3959194" cy="6091873"/>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712786" y="3061205"/>
            <a:ext cx="3262479" cy="2848876"/>
          </a:xfrm>
        </p:spPr>
        <p:txBody>
          <a:bodyPr>
            <a:normAutofit/>
          </a:bodyPr>
          <a:lstStyle>
            <a:lvl1pPr marL="0" indent="0">
              <a:buNone/>
              <a:defRPr sz="1543"/>
            </a:lvl1pPr>
            <a:lvl2pPr marL="377979" indent="0">
              <a:buNone/>
              <a:defRPr sz="1157"/>
            </a:lvl2pPr>
            <a:lvl3pPr marL="755957" indent="0">
              <a:buNone/>
              <a:defRPr sz="992"/>
            </a:lvl3pPr>
            <a:lvl4pPr marL="1133936" indent="0">
              <a:buNone/>
              <a:defRPr sz="827"/>
            </a:lvl4pPr>
            <a:lvl5pPr marL="1511915" indent="0">
              <a:buNone/>
              <a:defRPr sz="827"/>
            </a:lvl5pPr>
            <a:lvl6pPr marL="1889893" indent="0">
              <a:buNone/>
              <a:defRPr sz="827"/>
            </a:lvl6pPr>
            <a:lvl7pPr marL="2267872" indent="0">
              <a:buNone/>
              <a:defRPr sz="827"/>
            </a:lvl7pPr>
            <a:lvl8pPr marL="2645851" indent="0">
              <a:buNone/>
              <a:defRPr sz="827"/>
            </a:lvl8pPr>
            <a:lvl9pPr marL="3023829" indent="0">
              <a:buNone/>
              <a:defRPr sz="827"/>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70DDF080-5E8C-48AD-84E5-6C08B304C14E}" type="datetimeFigureOut">
              <a:rPr lang="en-US" dirty="0"/>
              <a:t>7/6/2020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dirty="0"/>
              <a:t>‹nr.›</a:t>
            </a:fld>
            <a:endParaRPr lang="en-US" dirty="0"/>
          </a:p>
        </p:txBody>
      </p:sp>
    </p:spTree>
    <p:extLst>
      <p:ext uri="{BB962C8B-B14F-4D97-AF65-F5344CB8AC3E}">
        <p14:creationId xmlns:p14="http://schemas.microsoft.com/office/powerpoint/2010/main" val="1485013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712786" y="5291772"/>
            <a:ext cx="7422197" cy="624724"/>
          </a:xfrm>
        </p:spPr>
        <p:txBody>
          <a:bodyPr anchor="b">
            <a:normAutofit/>
          </a:bodyPr>
          <a:lstStyle>
            <a:lvl1pPr algn="l">
              <a:defRPr sz="2646" b="0"/>
            </a:lvl1pPr>
          </a:lstStyle>
          <a:p>
            <a:r>
              <a:rPr lang="nl-NL"/>
              <a:t>Klik om stijl te bewerken</a:t>
            </a:r>
            <a:endParaRPr lang="en-US" dirty="0"/>
          </a:p>
        </p:txBody>
      </p:sp>
      <p:sp>
        <p:nvSpPr>
          <p:cNvPr id="3" name="Picture Placeholder 2"/>
          <p:cNvSpPr>
            <a:spLocks noGrp="1" noChangeAspect="1"/>
          </p:cNvSpPr>
          <p:nvPr>
            <p:ph type="pic" idx="1"/>
          </p:nvPr>
        </p:nvSpPr>
        <p:spPr>
          <a:xfrm>
            <a:off x="712786" y="671971"/>
            <a:ext cx="7422197" cy="4239192"/>
          </a:xfrm>
        </p:spPr>
        <p:txBody>
          <a:bodyPr anchor="t">
            <a:normAutofit/>
          </a:bodyPr>
          <a:lstStyle>
            <a:lvl1pPr marL="0" indent="0" algn="ctr">
              <a:buNone/>
              <a:defRPr sz="1764"/>
            </a:lvl1pPr>
            <a:lvl2pPr marL="503972" indent="0">
              <a:buNone/>
              <a:defRPr sz="1764"/>
            </a:lvl2pPr>
            <a:lvl3pPr marL="1007943" indent="0">
              <a:buNone/>
              <a:defRPr sz="1764"/>
            </a:lvl3pPr>
            <a:lvl4pPr marL="1511915" indent="0">
              <a:buNone/>
              <a:defRPr sz="1764"/>
            </a:lvl4pPr>
            <a:lvl5pPr marL="2015886" indent="0">
              <a:buNone/>
              <a:defRPr sz="1764"/>
            </a:lvl5pPr>
            <a:lvl6pPr marL="2519858" indent="0">
              <a:buNone/>
              <a:defRPr sz="1764"/>
            </a:lvl6pPr>
            <a:lvl7pPr marL="3023829" indent="0">
              <a:buNone/>
              <a:defRPr sz="1764"/>
            </a:lvl7pPr>
            <a:lvl8pPr marL="3527801" indent="0">
              <a:buNone/>
              <a:defRPr sz="1764"/>
            </a:lvl8pPr>
            <a:lvl9pPr marL="4031772" indent="0">
              <a:buNone/>
              <a:defRPr sz="1764"/>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712786" y="5916496"/>
            <a:ext cx="7422197" cy="742987"/>
          </a:xfrm>
        </p:spPr>
        <p:txBody>
          <a:bodyPr>
            <a:normAutofit/>
          </a:bodyPr>
          <a:lstStyle>
            <a:lvl1pPr marL="0" indent="0">
              <a:buNone/>
              <a:defRPr sz="132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7/6/2020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4094887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712788" y="671971"/>
            <a:ext cx="7422197" cy="3751839"/>
          </a:xfrm>
        </p:spPr>
        <p:txBody>
          <a:bodyPr anchor="ctr">
            <a:normAutofit/>
          </a:bodyPr>
          <a:lstStyle>
            <a:lvl1pPr algn="l">
              <a:defRPr sz="4850" b="0" cap="none"/>
            </a:lvl1pPr>
          </a:lstStyle>
          <a:p>
            <a:r>
              <a:rPr lang="nl-NL"/>
              <a:t>Klik om stijl te bewerken</a:t>
            </a:r>
            <a:endParaRPr lang="en-US" dirty="0"/>
          </a:p>
        </p:txBody>
      </p:sp>
      <p:sp>
        <p:nvSpPr>
          <p:cNvPr id="3" name="Text Placeholder 2"/>
          <p:cNvSpPr>
            <a:spLocks noGrp="1"/>
          </p:cNvSpPr>
          <p:nvPr>
            <p:ph type="body" idx="1"/>
          </p:nvPr>
        </p:nvSpPr>
        <p:spPr>
          <a:xfrm>
            <a:off x="712788" y="4927788"/>
            <a:ext cx="7422197" cy="1731695"/>
          </a:xfrm>
        </p:spPr>
        <p:txBody>
          <a:bodyPr anchor="ctr">
            <a:normAutofit/>
          </a:bodyPr>
          <a:lstStyle>
            <a:lvl1pPr marL="0" indent="0" algn="l">
              <a:buNone/>
              <a:defRPr sz="1984">
                <a:solidFill>
                  <a:schemeClr val="tx1">
                    <a:lumMod val="75000"/>
                    <a:lumOff val="2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7/6/2020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2583333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06050" y="671971"/>
            <a:ext cx="7100026" cy="3331857"/>
          </a:xfrm>
        </p:spPr>
        <p:txBody>
          <a:bodyPr anchor="ctr">
            <a:normAutofit/>
          </a:bodyPr>
          <a:lstStyle>
            <a:lvl1pPr algn="l">
              <a:defRPr sz="4850" b="0" cap="none"/>
            </a:lvl1pPr>
          </a:lstStyle>
          <a:p>
            <a:r>
              <a:rPr lang="nl-NL"/>
              <a:t>Klik om stijl te bewerken</a:t>
            </a:r>
            <a:endParaRPr lang="en-US" dirty="0"/>
          </a:p>
        </p:txBody>
      </p:sp>
      <p:sp>
        <p:nvSpPr>
          <p:cNvPr id="23" name="Text Placeholder 9"/>
          <p:cNvSpPr>
            <a:spLocks noGrp="1"/>
          </p:cNvSpPr>
          <p:nvPr>
            <p:ph type="body" sz="quarter" idx="13"/>
          </p:nvPr>
        </p:nvSpPr>
        <p:spPr>
          <a:xfrm>
            <a:off x="1287454" y="4003828"/>
            <a:ext cx="6337219" cy="419982"/>
          </a:xfrm>
        </p:spPr>
        <p:txBody>
          <a:bodyPr anchor="ctr">
            <a:noAutofit/>
          </a:bodyPr>
          <a:lstStyle>
            <a:lvl1pPr marL="0" indent="0">
              <a:buFontTx/>
              <a:buNone/>
              <a:defRPr sz="1764">
                <a:solidFill>
                  <a:schemeClr val="tx1">
                    <a:lumMod val="50000"/>
                    <a:lumOff val="50000"/>
                  </a:schemeClr>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712786" y="4927788"/>
            <a:ext cx="7422198" cy="1731695"/>
          </a:xfrm>
        </p:spPr>
        <p:txBody>
          <a:bodyPr anchor="ctr">
            <a:normAutofit/>
          </a:bodyPr>
          <a:lstStyle>
            <a:lvl1pPr marL="0" indent="0" algn="l">
              <a:buNone/>
              <a:defRPr sz="1984">
                <a:solidFill>
                  <a:schemeClr val="tx1">
                    <a:lumMod val="75000"/>
                    <a:lumOff val="2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7/6/2020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64420" y="871246"/>
            <a:ext cx="534730" cy="644607"/>
          </a:xfrm>
          <a:prstGeom prst="rect">
            <a:avLst/>
          </a:prstGeom>
        </p:spPr>
        <p:txBody>
          <a:bodyPr vert="horz" lIns="100796" tIns="50398" rIns="100796" bIns="50398" rtlCol="0" anchor="ctr">
            <a:noAutofit/>
          </a:bodyPr>
          <a:lstStyle/>
          <a:p>
            <a:pPr lvl="0"/>
            <a:r>
              <a:rPr lang="en-US" sz="881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7889888" y="3181894"/>
            <a:ext cx="534730" cy="644607"/>
          </a:xfrm>
          <a:prstGeom prst="rect">
            <a:avLst/>
          </a:prstGeom>
        </p:spPr>
        <p:txBody>
          <a:bodyPr vert="horz" lIns="100796" tIns="50398" rIns="100796" bIns="50398" rtlCol="0" anchor="ctr">
            <a:noAutofit/>
          </a:bodyPr>
          <a:lstStyle/>
          <a:p>
            <a:pPr lvl="0"/>
            <a:r>
              <a:rPr lang="en-US" sz="881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57400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712786" y="2129659"/>
            <a:ext cx="7422198" cy="2861014"/>
          </a:xfrm>
        </p:spPr>
        <p:txBody>
          <a:bodyPr anchor="b">
            <a:normAutofit/>
          </a:bodyPr>
          <a:lstStyle>
            <a:lvl1pPr algn="l">
              <a:defRPr sz="4850" b="0" cap="none"/>
            </a:lvl1pPr>
          </a:lstStyle>
          <a:p>
            <a:r>
              <a:rPr lang="nl-NL"/>
              <a:t>Klik om stijl te bewerken</a:t>
            </a:r>
            <a:endParaRPr lang="en-US" dirty="0"/>
          </a:p>
        </p:txBody>
      </p:sp>
      <p:sp>
        <p:nvSpPr>
          <p:cNvPr id="3" name="Text Placeholder 2"/>
          <p:cNvSpPr>
            <a:spLocks noGrp="1"/>
          </p:cNvSpPr>
          <p:nvPr>
            <p:ph type="body" idx="1"/>
          </p:nvPr>
        </p:nvSpPr>
        <p:spPr>
          <a:xfrm>
            <a:off x="712786" y="4990673"/>
            <a:ext cx="7422198" cy="1668810"/>
          </a:xfrm>
        </p:spPr>
        <p:txBody>
          <a:bodyPr anchor="t">
            <a:normAutofit/>
          </a:bodyPr>
          <a:lstStyle>
            <a:lvl1pPr marL="0" indent="0" algn="l">
              <a:buNone/>
              <a:defRPr sz="1984">
                <a:solidFill>
                  <a:schemeClr val="tx1">
                    <a:lumMod val="75000"/>
                    <a:lumOff val="2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7/6/2020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1858332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06050" y="671971"/>
            <a:ext cx="7100026" cy="3331857"/>
          </a:xfrm>
        </p:spPr>
        <p:txBody>
          <a:bodyPr anchor="ctr">
            <a:normAutofit/>
          </a:bodyPr>
          <a:lstStyle>
            <a:lvl1pPr algn="l">
              <a:defRPr sz="4850" b="0" cap="none"/>
            </a:lvl1pPr>
          </a:lstStyle>
          <a:p>
            <a:r>
              <a:rPr lang="nl-NL"/>
              <a:t>Klik om stijl te bewerken</a:t>
            </a:r>
            <a:endParaRPr lang="en-US" dirty="0"/>
          </a:p>
        </p:txBody>
      </p:sp>
      <p:sp>
        <p:nvSpPr>
          <p:cNvPr id="23" name="Text Placeholder 9"/>
          <p:cNvSpPr>
            <a:spLocks noGrp="1"/>
          </p:cNvSpPr>
          <p:nvPr>
            <p:ph type="body" sz="quarter" idx="13"/>
          </p:nvPr>
        </p:nvSpPr>
        <p:spPr>
          <a:xfrm>
            <a:off x="712784" y="4423810"/>
            <a:ext cx="7422200" cy="566863"/>
          </a:xfrm>
        </p:spPr>
        <p:txBody>
          <a:bodyPr anchor="b">
            <a:noAutofit/>
          </a:bodyPr>
          <a:lstStyle>
            <a:lvl1pPr marL="0" indent="0">
              <a:buFontTx/>
              <a:buNone/>
              <a:defRPr sz="2646">
                <a:solidFill>
                  <a:schemeClr val="tx1">
                    <a:lumMod val="75000"/>
                    <a:lumOff val="25000"/>
                  </a:schemeClr>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712786" y="4990673"/>
            <a:ext cx="7422198" cy="1668810"/>
          </a:xfrm>
        </p:spPr>
        <p:txBody>
          <a:bodyPr anchor="t">
            <a:normAutofit/>
          </a:bodyPr>
          <a:lstStyle>
            <a:lvl1pPr marL="0" indent="0" algn="l">
              <a:buNone/>
              <a:defRPr sz="1984">
                <a:solidFill>
                  <a:schemeClr val="tx1">
                    <a:lumMod val="50000"/>
                    <a:lumOff val="50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7/6/2020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64420" y="871246"/>
            <a:ext cx="534730" cy="644607"/>
          </a:xfrm>
          <a:prstGeom prst="rect">
            <a:avLst/>
          </a:prstGeom>
        </p:spPr>
        <p:txBody>
          <a:bodyPr vert="horz" lIns="100796" tIns="50398" rIns="100796" bIns="50398" rtlCol="0" anchor="ctr">
            <a:noAutofit/>
          </a:bodyPr>
          <a:lstStyle/>
          <a:p>
            <a:pPr lvl="0"/>
            <a:r>
              <a:rPr lang="en-US" sz="881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7889888" y="3181894"/>
            <a:ext cx="534730" cy="644607"/>
          </a:xfrm>
          <a:prstGeom prst="rect">
            <a:avLst/>
          </a:prstGeom>
        </p:spPr>
        <p:txBody>
          <a:bodyPr vert="horz" lIns="100796" tIns="50398" rIns="100796" bIns="50398" rtlCol="0" anchor="ctr">
            <a:noAutofit/>
          </a:bodyPr>
          <a:lstStyle/>
          <a:p>
            <a:pPr lvl="0"/>
            <a:r>
              <a:rPr lang="en-US" sz="881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34500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41" name="Rechthoek 40">
            <a:extLst>
              <a:ext uri="{FF2B5EF4-FFF2-40B4-BE49-F238E27FC236}">
                <a16:creationId xmlns:a16="http://schemas.microsoft.com/office/drawing/2014/main" id="{55BB90EB-4A21-2C43-867C-2304F10685E5}"/>
              </a:ext>
            </a:extLst>
          </p:cNvPr>
          <p:cNvSpPr/>
          <p:nvPr userDrawn="1"/>
        </p:nvSpPr>
        <p:spPr>
          <a:xfrm>
            <a:off x="337539" y="359674"/>
            <a:ext cx="9994273" cy="683999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1" name="Afbeelding 80">
            <a:extLst>
              <a:ext uri="{FF2B5EF4-FFF2-40B4-BE49-F238E27FC236}">
                <a16:creationId xmlns:a16="http://schemas.microsoft.com/office/drawing/2014/main" id="{1F9BB85A-E2EC-1E4F-95A3-2A4E58E466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8282" y="3778976"/>
            <a:ext cx="7138883" cy="3410091"/>
          </a:xfrm>
          <a:prstGeom prst="rect">
            <a:avLst/>
          </a:prstGeom>
        </p:spPr>
      </p:pic>
      <p:cxnSp>
        <p:nvCxnSpPr>
          <p:cNvPr id="111" name="Rechte verbindingslijn 110">
            <a:extLst>
              <a:ext uri="{FF2B5EF4-FFF2-40B4-BE49-F238E27FC236}">
                <a16:creationId xmlns:a16="http://schemas.microsoft.com/office/drawing/2014/main" id="{A30F54FD-D200-4F4C-8B02-76B583745F98}"/>
              </a:ext>
            </a:extLst>
          </p:cNvPr>
          <p:cNvCxnSpPr>
            <a:cxnSpLocks/>
          </p:cNvCxnSpPr>
          <p:nvPr userDrawn="1"/>
        </p:nvCxnSpPr>
        <p:spPr>
          <a:xfrm>
            <a:off x="11150912" y="322826"/>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112" name="Tekstvak 111">
            <a:extLst>
              <a:ext uri="{FF2B5EF4-FFF2-40B4-BE49-F238E27FC236}">
                <a16:creationId xmlns:a16="http://schemas.microsoft.com/office/drawing/2014/main" id="{5072D4D8-D478-AD44-A923-23CE58DF5D8D}"/>
              </a:ext>
            </a:extLst>
          </p:cNvPr>
          <p:cNvSpPr txBox="1"/>
          <p:nvPr userDrawn="1"/>
        </p:nvSpPr>
        <p:spPr>
          <a:xfrm>
            <a:off x="11150912" y="359999"/>
            <a:ext cx="3492388" cy="1523494"/>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TIPS &amp; TRICKS OVERZICHT</a:t>
            </a:r>
          </a:p>
          <a:p>
            <a:endParaRPr lang="nl-NL" sz="1000" dirty="0">
              <a:solidFill>
                <a:schemeClr val="tx1">
                  <a:lumMod val="75000"/>
                  <a:lumOff val="25000"/>
                </a:schemeClr>
              </a:solidFill>
            </a:endParaRPr>
          </a:p>
          <a:p>
            <a:r>
              <a:rPr lang="nl-NL" sz="1200" b="1" dirty="0">
                <a:solidFill>
                  <a:schemeClr val="bg1">
                    <a:lumMod val="50000"/>
                  </a:schemeClr>
                </a:solidFill>
              </a:rPr>
              <a:t>Plaats de tekstwolk als volgt:</a:t>
            </a:r>
          </a:p>
          <a:p>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Kopieer de tekstwolk hieronder en plak of schuif het in de </a:t>
            </a:r>
            <a:r>
              <a:rPr lang="nl-NL"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overzichts</a:t>
            </a: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pagina. Verschuif daarna de tekstwolk op de juiste positie en type de juiste teksten. </a:t>
            </a:r>
          </a:p>
          <a:p>
            <a:endParaRPr lang="nl-NL" sz="100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i="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Aanpassen vorm tekstwolk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Om de vorm van de tekstwolk aan te passen, klik op de tekstwolk, en pas de vorm aan.</a:t>
            </a:r>
          </a:p>
        </p:txBody>
      </p:sp>
      <p:cxnSp>
        <p:nvCxnSpPr>
          <p:cNvPr id="116" name="Rechte verbindingslijn 115">
            <a:extLst>
              <a:ext uri="{FF2B5EF4-FFF2-40B4-BE49-F238E27FC236}">
                <a16:creationId xmlns:a16="http://schemas.microsoft.com/office/drawing/2014/main" id="{48C887E2-0C98-8A40-B40E-273F6F1DD39C}"/>
              </a:ext>
            </a:extLst>
          </p:cNvPr>
          <p:cNvCxnSpPr>
            <a:cxnSpLocks/>
          </p:cNvCxnSpPr>
          <p:nvPr userDrawn="1"/>
        </p:nvCxnSpPr>
        <p:spPr>
          <a:xfrm>
            <a:off x="11150912" y="5870629"/>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117" name="Tekstvak 116">
            <a:extLst>
              <a:ext uri="{FF2B5EF4-FFF2-40B4-BE49-F238E27FC236}">
                <a16:creationId xmlns:a16="http://schemas.microsoft.com/office/drawing/2014/main" id="{896ABF4F-1EEF-B740-A1E7-57C6C87922CD}"/>
              </a:ext>
            </a:extLst>
          </p:cNvPr>
          <p:cNvSpPr txBox="1"/>
          <p:nvPr userDrawn="1"/>
        </p:nvSpPr>
        <p:spPr>
          <a:xfrm>
            <a:off x="11150912" y="5907802"/>
            <a:ext cx="3492388" cy="1492716"/>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TIPS &amp; TRICKS</a:t>
            </a:r>
          </a:p>
          <a:p>
            <a:endParaRPr lang="nl-NL" sz="1100" dirty="0">
              <a:solidFill>
                <a:schemeClr val="tx1">
                  <a:lumMod val="75000"/>
                  <a:lumOff val="25000"/>
                </a:schemeClr>
              </a:solidFill>
            </a:endParaRPr>
          </a:p>
          <a:p>
            <a:pPr marL="0" indent="0" algn="l">
              <a:buClr>
                <a:schemeClr val="bg2"/>
              </a:buClr>
              <a:buFont typeface="Arial" panose="020B0604020202020204" pitchFamily="34" charset="0"/>
              <a:buNone/>
            </a:pP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Wanneer</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u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tekst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uit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ander</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document wilt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kopiëren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plakken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dit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document,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plak</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het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als</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Alleen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tekst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behouden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a:p>
            <a:pPr marL="0" indent="0" algn="l">
              <a:buClr>
                <a:schemeClr val="bg2"/>
              </a:buClr>
              <a:buFont typeface="Arial" panose="020B0604020202020204" pitchFamily="34" charset="0"/>
              <a:buNone/>
            </a:pPr>
            <a:endPar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nl-NL" sz="1000" b="1" i="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Logo in gebied plaatsen:</a:t>
            </a:r>
          </a:p>
          <a:p>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 kunt uw logo als transparant .</a:t>
            </a:r>
            <a:r>
              <a:rPr lang="nl-NL"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png</a:t>
            </a: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invoegen of slepen. Daarna op het juiste formaat schalen en positioneren in de rechter bovenhoek. </a:t>
            </a:r>
            <a:endPar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nl-NL" sz="1000" dirty="0">
              <a:solidFill>
                <a:schemeClr val="tx1">
                  <a:lumMod val="75000"/>
                  <a:lumOff val="25000"/>
                </a:schemeClr>
              </a:solidFill>
            </a:endParaRPr>
          </a:p>
        </p:txBody>
      </p:sp>
      <p:cxnSp>
        <p:nvCxnSpPr>
          <p:cNvPr id="118" name="Rechte verbindingslijn 117">
            <a:extLst>
              <a:ext uri="{FF2B5EF4-FFF2-40B4-BE49-F238E27FC236}">
                <a16:creationId xmlns:a16="http://schemas.microsoft.com/office/drawing/2014/main" id="{5808BAD3-45B2-7947-B35C-B2DCAF06D8A1}"/>
              </a:ext>
            </a:extLst>
          </p:cNvPr>
          <p:cNvCxnSpPr>
            <a:cxnSpLocks/>
          </p:cNvCxnSpPr>
          <p:nvPr userDrawn="1"/>
        </p:nvCxnSpPr>
        <p:spPr>
          <a:xfrm>
            <a:off x="-3952130" y="322826"/>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119" name="Tekstvak 118">
            <a:extLst>
              <a:ext uri="{FF2B5EF4-FFF2-40B4-BE49-F238E27FC236}">
                <a16:creationId xmlns:a16="http://schemas.microsoft.com/office/drawing/2014/main" id="{3C2C4757-9B7E-CE4A-9C84-6914462176E4}"/>
              </a:ext>
            </a:extLst>
          </p:cNvPr>
          <p:cNvSpPr txBox="1"/>
          <p:nvPr userDrawn="1"/>
        </p:nvSpPr>
        <p:spPr>
          <a:xfrm>
            <a:off x="-3952130" y="359999"/>
            <a:ext cx="3492388" cy="969496"/>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ALGEMENE INSTRUCTIES</a:t>
            </a:r>
          </a:p>
          <a:p>
            <a:endParaRPr lang="en-GB" sz="1200" b="1" dirty="0">
              <a:solidFill>
                <a:schemeClr val="accent1"/>
              </a:solidFill>
            </a:endParaRPr>
          </a:p>
          <a:p>
            <a:r>
              <a:rPr lang="nl-NL" sz="1200" b="1" i="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Lettertypen:</a:t>
            </a:r>
          </a:p>
          <a:p>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Het lettertype Open Sans is meegeleverd in dit </a:t>
            </a:r>
            <a:r>
              <a:rPr lang="nl-NL"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Powerpoint</a:t>
            </a: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Template. Gebruikte lettergrootte14pt u kunt als nodig ook </a:t>
            </a:r>
            <a:b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12pt gebruiken.</a:t>
            </a:r>
          </a:p>
        </p:txBody>
      </p:sp>
      <p:sp>
        <p:nvSpPr>
          <p:cNvPr id="120" name="Ovaal 119">
            <a:extLst>
              <a:ext uri="{FF2B5EF4-FFF2-40B4-BE49-F238E27FC236}">
                <a16:creationId xmlns:a16="http://schemas.microsoft.com/office/drawing/2014/main" id="{60EAA121-3A93-F949-9039-978A33FA822C}"/>
              </a:ext>
            </a:extLst>
          </p:cNvPr>
          <p:cNvSpPr/>
          <p:nvPr userDrawn="1"/>
        </p:nvSpPr>
        <p:spPr>
          <a:xfrm>
            <a:off x="1046602" y="359999"/>
            <a:ext cx="771181" cy="77118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4" name="Tekstvak 123">
            <a:extLst>
              <a:ext uri="{FF2B5EF4-FFF2-40B4-BE49-F238E27FC236}">
                <a16:creationId xmlns:a16="http://schemas.microsoft.com/office/drawing/2014/main" id="{6AA9CE35-88A2-B849-BC93-9EF2B44CD4AE}"/>
              </a:ext>
            </a:extLst>
          </p:cNvPr>
          <p:cNvSpPr txBox="1"/>
          <p:nvPr userDrawn="1"/>
        </p:nvSpPr>
        <p:spPr>
          <a:xfrm>
            <a:off x="-3952130" y="2026068"/>
            <a:ext cx="3492388" cy="861774"/>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INSTRUCTIES VOOR SYMBOLEN</a:t>
            </a:r>
          </a:p>
          <a:p>
            <a:endParaRPr lang="en-GB" sz="1200" b="1" dirty="0">
              <a:solidFill>
                <a:schemeClr val="accent1"/>
              </a:solidFill>
            </a:endParaRPr>
          </a:p>
          <a:p>
            <a:r>
              <a:rPr lang="nl-NL" sz="1200" b="1" i="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Diverse symbolen:</a:t>
            </a:r>
          </a:p>
          <a:p>
            <a:r>
              <a:rPr lang="nl-NL" sz="10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Deze symbolen kunnen bij de daarvoor bestemde teksten worden geplaatst.</a:t>
            </a:r>
          </a:p>
        </p:txBody>
      </p:sp>
      <p:cxnSp>
        <p:nvCxnSpPr>
          <p:cNvPr id="143" name="Rechte verbindingslijn 142">
            <a:extLst>
              <a:ext uri="{FF2B5EF4-FFF2-40B4-BE49-F238E27FC236}">
                <a16:creationId xmlns:a16="http://schemas.microsoft.com/office/drawing/2014/main" id="{FE8BD9E8-D6AC-8A4B-B9CD-346A46413A0A}"/>
              </a:ext>
            </a:extLst>
          </p:cNvPr>
          <p:cNvCxnSpPr>
            <a:cxnSpLocks/>
          </p:cNvCxnSpPr>
          <p:nvPr userDrawn="1"/>
        </p:nvCxnSpPr>
        <p:spPr>
          <a:xfrm>
            <a:off x="-3952130" y="1980176"/>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179" name="Tekstvak 178">
            <a:extLst>
              <a:ext uri="{FF2B5EF4-FFF2-40B4-BE49-F238E27FC236}">
                <a16:creationId xmlns:a16="http://schemas.microsoft.com/office/drawing/2014/main" id="{2246914B-75B5-A34A-AA80-931463375766}"/>
              </a:ext>
            </a:extLst>
          </p:cNvPr>
          <p:cNvSpPr txBox="1"/>
          <p:nvPr userDrawn="1"/>
        </p:nvSpPr>
        <p:spPr>
          <a:xfrm rot="16200000">
            <a:off x="-1064003" y="1768188"/>
            <a:ext cx="3154929" cy="338554"/>
          </a:xfrm>
          <a:prstGeom prst="rect">
            <a:avLst/>
          </a:prstGeom>
          <a:gradFill>
            <a:gsLst>
              <a:gs pos="0">
                <a:schemeClr val="accent1">
                  <a:lumMod val="5000"/>
                  <a:lumOff val="95000"/>
                </a:schemeClr>
              </a:gs>
              <a:gs pos="73000">
                <a:schemeClr val="bg1">
                  <a:lumMod val="75000"/>
                </a:schemeClr>
              </a:gs>
              <a:gs pos="83000">
                <a:schemeClr val="bg1">
                  <a:lumMod val="75000"/>
                </a:schemeClr>
              </a:gs>
              <a:gs pos="100000">
                <a:schemeClr val="bg1">
                  <a:lumMod val="85000"/>
                </a:schemeClr>
              </a:gs>
            </a:gsLst>
            <a:lin ang="5400000" scaled="1"/>
          </a:gradFill>
        </p:spPr>
        <p:txBody>
          <a:bodyPr wrap="square" rtlCol="0">
            <a:spAutoFit/>
          </a:bodyPr>
          <a:lstStyle/>
          <a:p>
            <a:pPr algn="ctr"/>
            <a:r>
              <a:rPr lang="nl-NL" sz="1600" b="0" i="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LOB - ACTIVITEITEN</a:t>
            </a:r>
          </a:p>
        </p:txBody>
      </p:sp>
      <p:sp>
        <p:nvSpPr>
          <p:cNvPr id="180" name="Tekstvak 179">
            <a:extLst>
              <a:ext uri="{FF2B5EF4-FFF2-40B4-BE49-F238E27FC236}">
                <a16:creationId xmlns:a16="http://schemas.microsoft.com/office/drawing/2014/main" id="{0D803328-6B38-AC40-9EE4-92A2AB38414E}"/>
              </a:ext>
            </a:extLst>
          </p:cNvPr>
          <p:cNvSpPr txBox="1"/>
          <p:nvPr userDrawn="1"/>
        </p:nvSpPr>
        <p:spPr>
          <a:xfrm rot="16200000">
            <a:off x="-1318605" y="5188194"/>
            <a:ext cx="3685073" cy="338554"/>
          </a:xfrm>
          <a:prstGeom prst="rect">
            <a:avLst/>
          </a:prstGeom>
          <a:gradFill>
            <a:gsLst>
              <a:gs pos="0">
                <a:schemeClr val="accent1">
                  <a:lumMod val="5000"/>
                  <a:lumOff val="95000"/>
                </a:schemeClr>
              </a:gs>
              <a:gs pos="73000">
                <a:schemeClr val="bg1">
                  <a:lumMod val="75000"/>
                </a:schemeClr>
              </a:gs>
              <a:gs pos="83000">
                <a:schemeClr val="bg1">
                  <a:lumMod val="75000"/>
                </a:schemeClr>
              </a:gs>
              <a:gs pos="100000">
                <a:schemeClr val="bg1">
                  <a:lumMod val="85000"/>
                </a:schemeClr>
              </a:gs>
            </a:gsLst>
            <a:lin ang="5400000" scaled="1"/>
          </a:gradFill>
        </p:spPr>
        <p:txBody>
          <a:bodyPr wrap="square" rtlCol="0">
            <a:spAutoFit/>
          </a:bodyPr>
          <a:lstStyle/>
          <a:p>
            <a:pPr algn="ctr"/>
            <a:r>
              <a:rPr lang="nl-NL" sz="1600" b="0" i="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OUDER - ACTIVITEITEN </a:t>
            </a:r>
          </a:p>
        </p:txBody>
      </p:sp>
      <p:grpSp>
        <p:nvGrpSpPr>
          <p:cNvPr id="181" name="Groep 180">
            <a:extLst>
              <a:ext uri="{FF2B5EF4-FFF2-40B4-BE49-F238E27FC236}">
                <a16:creationId xmlns:a16="http://schemas.microsoft.com/office/drawing/2014/main" id="{A126B621-8092-774C-ADB0-56A408AE4F70}"/>
              </a:ext>
            </a:extLst>
          </p:cNvPr>
          <p:cNvGrpSpPr/>
          <p:nvPr userDrawn="1"/>
        </p:nvGrpSpPr>
        <p:grpSpPr>
          <a:xfrm>
            <a:off x="360000" y="3224695"/>
            <a:ext cx="9972000" cy="583161"/>
            <a:chOff x="360000" y="2062480"/>
            <a:chExt cx="9972000" cy="583161"/>
          </a:xfrm>
        </p:grpSpPr>
        <p:cxnSp>
          <p:nvCxnSpPr>
            <p:cNvPr id="182" name="Rechte verbindingslijn 181">
              <a:extLst>
                <a:ext uri="{FF2B5EF4-FFF2-40B4-BE49-F238E27FC236}">
                  <a16:creationId xmlns:a16="http://schemas.microsoft.com/office/drawing/2014/main" id="{2F6F9AEA-4F6D-E24B-9883-40073FB212EE}"/>
                </a:ext>
              </a:extLst>
            </p:cNvPr>
            <p:cNvCxnSpPr>
              <a:cxnSpLocks/>
            </p:cNvCxnSpPr>
            <p:nvPr userDrawn="1"/>
          </p:nvCxnSpPr>
          <p:spPr>
            <a:xfrm>
              <a:off x="360000" y="2352713"/>
              <a:ext cx="9972000" cy="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183" name="Ovaal 182">
              <a:extLst>
                <a:ext uri="{FF2B5EF4-FFF2-40B4-BE49-F238E27FC236}">
                  <a16:creationId xmlns:a16="http://schemas.microsoft.com/office/drawing/2014/main" id="{5E01605D-ABD6-854B-9134-E4B6A44674D8}"/>
                </a:ext>
              </a:extLst>
            </p:cNvPr>
            <p:cNvSpPr/>
            <p:nvPr userDrawn="1"/>
          </p:nvSpPr>
          <p:spPr>
            <a:xfrm>
              <a:off x="875541"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4" name="Ovaal 183">
              <a:extLst>
                <a:ext uri="{FF2B5EF4-FFF2-40B4-BE49-F238E27FC236}">
                  <a16:creationId xmlns:a16="http://schemas.microsoft.com/office/drawing/2014/main" id="{1F7DCA52-BE5A-B748-B888-9EDFA6731145}"/>
                </a:ext>
              </a:extLst>
            </p:cNvPr>
            <p:cNvSpPr/>
            <p:nvPr userDrawn="1"/>
          </p:nvSpPr>
          <p:spPr>
            <a:xfrm>
              <a:off x="2619515"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5" name="Ovaal 184">
              <a:extLst>
                <a:ext uri="{FF2B5EF4-FFF2-40B4-BE49-F238E27FC236}">
                  <a16:creationId xmlns:a16="http://schemas.microsoft.com/office/drawing/2014/main" id="{9E1F2218-9C2F-3F4B-9C69-669B1398E6A2}"/>
                </a:ext>
              </a:extLst>
            </p:cNvPr>
            <p:cNvSpPr/>
            <p:nvPr userDrawn="1"/>
          </p:nvSpPr>
          <p:spPr>
            <a:xfrm>
              <a:off x="4363489"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6" name="Ovaal 185">
              <a:extLst>
                <a:ext uri="{FF2B5EF4-FFF2-40B4-BE49-F238E27FC236}">
                  <a16:creationId xmlns:a16="http://schemas.microsoft.com/office/drawing/2014/main" id="{5E7B7DD4-ECA0-024D-B13F-3A40A0CAEF7F}"/>
                </a:ext>
              </a:extLst>
            </p:cNvPr>
            <p:cNvSpPr/>
            <p:nvPr userDrawn="1"/>
          </p:nvSpPr>
          <p:spPr>
            <a:xfrm>
              <a:off x="1747528"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7" name="Ovaal 186">
              <a:extLst>
                <a:ext uri="{FF2B5EF4-FFF2-40B4-BE49-F238E27FC236}">
                  <a16:creationId xmlns:a16="http://schemas.microsoft.com/office/drawing/2014/main" id="{9B7B1FAF-0DD3-234B-9FC7-D760DF9C57FF}"/>
                </a:ext>
              </a:extLst>
            </p:cNvPr>
            <p:cNvSpPr/>
            <p:nvPr userDrawn="1"/>
          </p:nvSpPr>
          <p:spPr>
            <a:xfrm>
              <a:off x="3491502"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8" name="Ovaal 187">
              <a:extLst>
                <a:ext uri="{FF2B5EF4-FFF2-40B4-BE49-F238E27FC236}">
                  <a16:creationId xmlns:a16="http://schemas.microsoft.com/office/drawing/2014/main" id="{A41A915C-5A44-8344-879D-9DB9E0F6706E}"/>
                </a:ext>
              </a:extLst>
            </p:cNvPr>
            <p:cNvSpPr/>
            <p:nvPr userDrawn="1"/>
          </p:nvSpPr>
          <p:spPr>
            <a:xfrm>
              <a:off x="5235476"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9" name="Ovaal 188">
              <a:extLst>
                <a:ext uri="{FF2B5EF4-FFF2-40B4-BE49-F238E27FC236}">
                  <a16:creationId xmlns:a16="http://schemas.microsoft.com/office/drawing/2014/main" id="{C7AA0C10-D417-D645-BBDE-29C25FD11DD6}"/>
                </a:ext>
              </a:extLst>
            </p:cNvPr>
            <p:cNvSpPr/>
            <p:nvPr userDrawn="1"/>
          </p:nvSpPr>
          <p:spPr>
            <a:xfrm>
              <a:off x="6107463"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0" name="Ovaal 189">
              <a:extLst>
                <a:ext uri="{FF2B5EF4-FFF2-40B4-BE49-F238E27FC236}">
                  <a16:creationId xmlns:a16="http://schemas.microsoft.com/office/drawing/2014/main" id="{AD7745C5-D287-C541-B39D-849728C017C4}"/>
                </a:ext>
              </a:extLst>
            </p:cNvPr>
            <p:cNvSpPr/>
            <p:nvPr userDrawn="1"/>
          </p:nvSpPr>
          <p:spPr>
            <a:xfrm>
              <a:off x="6979450"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1" name="Ovaal 190">
              <a:extLst>
                <a:ext uri="{FF2B5EF4-FFF2-40B4-BE49-F238E27FC236}">
                  <a16:creationId xmlns:a16="http://schemas.microsoft.com/office/drawing/2014/main" id="{CEBEE72A-5D58-4044-92EC-CC4DED353CCD}"/>
                </a:ext>
              </a:extLst>
            </p:cNvPr>
            <p:cNvSpPr/>
            <p:nvPr userDrawn="1"/>
          </p:nvSpPr>
          <p:spPr>
            <a:xfrm>
              <a:off x="7851437"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2" name="Ovaal 191">
              <a:extLst>
                <a:ext uri="{FF2B5EF4-FFF2-40B4-BE49-F238E27FC236}">
                  <a16:creationId xmlns:a16="http://schemas.microsoft.com/office/drawing/2014/main" id="{00268F04-F7BD-5C4A-B51E-B11B8ABA91D2}"/>
                </a:ext>
              </a:extLst>
            </p:cNvPr>
            <p:cNvSpPr/>
            <p:nvPr userDrawn="1"/>
          </p:nvSpPr>
          <p:spPr>
            <a:xfrm>
              <a:off x="8723424"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3" name="Ovaal 192">
              <a:extLst>
                <a:ext uri="{FF2B5EF4-FFF2-40B4-BE49-F238E27FC236}">
                  <a16:creationId xmlns:a16="http://schemas.microsoft.com/office/drawing/2014/main" id="{87708B9E-2D71-A445-A184-65D02E02F7AC}"/>
                </a:ext>
              </a:extLst>
            </p:cNvPr>
            <p:cNvSpPr/>
            <p:nvPr userDrawn="1"/>
          </p:nvSpPr>
          <p:spPr>
            <a:xfrm>
              <a:off x="9595408"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4" name="Tekstvak 193">
              <a:extLst>
                <a:ext uri="{FF2B5EF4-FFF2-40B4-BE49-F238E27FC236}">
                  <a16:creationId xmlns:a16="http://schemas.microsoft.com/office/drawing/2014/main" id="{E605BC38-3100-3749-805E-62D3541C75C1}"/>
                </a:ext>
              </a:extLst>
            </p:cNvPr>
            <p:cNvSpPr txBox="1"/>
            <p:nvPr userDrawn="1"/>
          </p:nvSpPr>
          <p:spPr>
            <a:xfrm>
              <a:off x="887450" y="2182282"/>
              <a:ext cx="544475"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Sep</a:t>
              </a:r>
            </a:p>
          </p:txBody>
        </p:sp>
        <p:sp>
          <p:nvSpPr>
            <p:cNvPr id="195" name="Tekstvak 194">
              <a:extLst>
                <a:ext uri="{FF2B5EF4-FFF2-40B4-BE49-F238E27FC236}">
                  <a16:creationId xmlns:a16="http://schemas.microsoft.com/office/drawing/2014/main" id="{D3F833AB-EA6C-A34C-8890-34088F745311}"/>
                </a:ext>
              </a:extLst>
            </p:cNvPr>
            <p:cNvSpPr txBox="1"/>
            <p:nvPr userDrawn="1"/>
          </p:nvSpPr>
          <p:spPr>
            <a:xfrm>
              <a:off x="1760055" y="2182282"/>
              <a:ext cx="554128"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Okt</a:t>
              </a:r>
            </a:p>
          </p:txBody>
        </p:sp>
        <p:sp>
          <p:nvSpPr>
            <p:cNvPr id="196" name="Tekstvak 195">
              <a:extLst>
                <a:ext uri="{FF2B5EF4-FFF2-40B4-BE49-F238E27FC236}">
                  <a16:creationId xmlns:a16="http://schemas.microsoft.com/office/drawing/2014/main" id="{4AFE8BF2-F7D5-FF43-B54C-BB30CE11DF6A}"/>
                </a:ext>
              </a:extLst>
            </p:cNvPr>
            <p:cNvSpPr txBox="1"/>
            <p:nvPr userDrawn="1"/>
          </p:nvSpPr>
          <p:spPr>
            <a:xfrm>
              <a:off x="2632042" y="2182282"/>
              <a:ext cx="554128"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Nov</a:t>
              </a:r>
            </a:p>
          </p:txBody>
        </p:sp>
        <p:sp>
          <p:nvSpPr>
            <p:cNvPr id="197" name="Tekstvak 196">
              <a:extLst>
                <a:ext uri="{FF2B5EF4-FFF2-40B4-BE49-F238E27FC236}">
                  <a16:creationId xmlns:a16="http://schemas.microsoft.com/office/drawing/2014/main" id="{973C426C-3FA8-C643-917D-ED0141AB4EA2}"/>
                </a:ext>
              </a:extLst>
            </p:cNvPr>
            <p:cNvSpPr txBox="1"/>
            <p:nvPr userDrawn="1"/>
          </p:nvSpPr>
          <p:spPr>
            <a:xfrm>
              <a:off x="3504029" y="2182282"/>
              <a:ext cx="556916"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Dec</a:t>
              </a:r>
            </a:p>
          </p:txBody>
        </p:sp>
        <p:sp>
          <p:nvSpPr>
            <p:cNvPr id="198" name="Tekstvak 197">
              <a:extLst>
                <a:ext uri="{FF2B5EF4-FFF2-40B4-BE49-F238E27FC236}">
                  <a16:creationId xmlns:a16="http://schemas.microsoft.com/office/drawing/2014/main" id="{19061F0B-AB16-DA45-AB1F-9FE6E6E0E7A1}"/>
                </a:ext>
              </a:extLst>
            </p:cNvPr>
            <p:cNvSpPr txBox="1"/>
            <p:nvPr userDrawn="1"/>
          </p:nvSpPr>
          <p:spPr>
            <a:xfrm>
              <a:off x="4376017" y="2182282"/>
              <a:ext cx="556916"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Jan</a:t>
              </a:r>
            </a:p>
          </p:txBody>
        </p:sp>
        <p:sp>
          <p:nvSpPr>
            <p:cNvPr id="199" name="Tekstvak 198">
              <a:extLst>
                <a:ext uri="{FF2B5EF4-FFF2-40B4-BE49-F238E27FC236}">
                  <a16:creationId xmlns:a16="http://schemas.microsoft.com/office/drawing/2014/main" id="{D5143832-1954-E947-9CA3-AB45E22DD42B}"/>
                </a:ext>
              </a:extLst>
            </p:cNvPr>
            <p:cNvSpPr txBox="1"/>
            <p:nvPr userDrawn="1"/>
          </p:nvSpPr>
          <p:spPr>
            <a:xfrm>
              <a:off x="5219066" y="2182282"/>
              <a:ext cx="614515"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Feb</a:t>
              </a:r>
            </a:p>
          </p:txBody>
        </p:sp>
        <p:sp>
          <p:nvSpPr>
            <p:cNvPr id="200" name="Tekstvak 199">
              <a:extLst>
                <a:ext uri="{FF2B5EF4-FFF2-40B4-BE49-F238E27FC236}">
                  <a16:creationId xmlns:a16="http://schemas.microsoft.com/office/drawing/2014/main" id="{A825D2F8-A776-5146-850C-6ABFE07BE33E}"/>
                </a:ext>
              </a:extLst>
            </p:cNvPr>
            <p:cNvSpPr txBox="1"/>
            <p:nvPr userDrawn="1"/>
          </p:nvSpPr>
          <p:spPr>
            <a:xfrm>
              <a:off x="6107459" y="2182282"/>
              <a:ext cx="583161"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Mrt</a:t>
              </a:r>
            </a:p>
          </p:txBody>
        </p:sp>
        <p:sp>
          <p:nvSpPr>
            <p:cNvPr id="201" name="Tekstvak 200">
              <a:extLst>
                <a:ext uri="{FF2B5EF4-FFF2-40B4-BE49-F238E27FC236}">
                  <a16:creationId xmlns:a16="http://schemas.microsoft.com/office/drawing/2014/main" id="{4892CB72-D729-5F49-B233-EA03BD3C1BF4}"/>
                </a:ext>
              </a:extLst>
            </p:cNvPr>
            <p:cNvSpPr txBox="1"/>
            <p:nvPr userDrawn="1"/>
          </p:nvSpPr>
          <p:spPr>
            <a:xfrm>
              <a:off x="6979446" y="2182282"/>
              <a:ext cx="607880"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April</a:t>
              </a:r>
            </a:p>
          </p:txBody>
        </p:sp>
        <p:sp>
          <p:nvSpPr>
            <p:cNvPr id="202" name="Tekstvak 201">
              <a:extLst>
                <a:ext uri="{FF2B5EF4-FFF2-40B4-BE49-F238E27FC236}">
                  <a16:creationId xmlns:a16="http://schemas.microsoft.com/office/drawing/2014/main" id="{3CC9B622-8553-2C46-B788-D2323BF1EC0F}"/>
                </a:ext>
              </a:extLst>
            </p:cNvPr>
            <p:cNvSpPr txBox="1"/>
            <p:nvPr userDrawn="1"/>
          </p:nvSpPr>
          <p:spPr>
            <a:xfrm>
              <a:off x="7876149" y="2182282"/>
              <a:ext cx="536985"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Mei</a:t>
              </a:r>
            </a:p>
          </p:txBody>
        </p:sp>
        <p:sp>
          <p:nvSpPr>
            <p:cNvPr id="203" name="Tekstvak 202">
              <a:extLst>
                <a:ext uri="{FF2B5EF4-FFF2-40B4-BE49-F238E27FC236}">
                  <a16:creationId xmlns:a16="http://schemas.microsoft.com/office/drawing/2014/main" id="{433D690A-1C2D-3E49-95E5-0716D48F3C09}"/>
                </a:ext>
              </a:extLst>
            </p:cNvPr>
            <p:cNvSpPr txBox="1"/>
            <p:nvPr userDrawn="1"/>
          </p:nvSpPr>
          <p:spPr>
            <a:xfrm>
              <a:off x="8723421" y="2182282"/>
              <a:ext cx="566754"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Juni</a:t>
              </a:r>
            </a:p>
          </p:txBody>
        </p:sp>
        <p:sp>
          <p:nvSpPr>
            <p:cNvPr id="204" name="Tekstvak 203">
              <a:extLst>
                <a:ext uri="{FF2B5EF4-FFF2-40B4-BE49-F238E27FC236}">
                  <a16:creationId xmlns:a16="http://schemas.microsoft.com/office/drawing/2014/main" id="{712F536A-F91E-5B4A-8DBE-450FF698C283}"/>
                </a:ext>
              </a:extLst>
            </p:cNvPr>
            <p:cNvSpPr txBox="1"/>
            <p:nvPr userDrawn="1"/>
          </p:nvSpPr>
          <p:spPr>
            <a:xfrm>
              <a:off x="9621520" y="2182282"/>
              <a:ext cx="532692"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Juli</a:t>
              </a:r>
            </a:p>
          </p:txBody>
        </p:sp>
      </p:grpSp>
      <p:sp>
        <p:nvSpPr>
          <p:cNvPr id="43" name="Rechthoek 42">
            <a:extLst>
              <a:ext uri="{FF2B5EF4-FFF2-40B4-BE49-F238E27FC236}">
                <a16:creationId xmlns:a16="http://schemas.microsoft.com/office/drawing/2014/main" id="{8D6FA0B4-A9B4-7148-84C8-0E5EA7EAA279}"/>
              </a:ext>
            </a:extLst>
          </p:cNvPr>
          <p:cNvSpPr/>
          <p:nvPr userDrawn="1"/>
        </p:nvSpPr>
        <p:spPr>
          <a:xfrm>
            <a:off x="-3357080" y="3073319"/>
            <a:ext cx="2392888" cy="2682786"/>
          </a:xfrm>
          <a:prstGeom prst="rect">
            <a:avLst/>
          </a:prstGeom>
        </p:spPr>
        <p:txBody>
          <a:bodyPr wrap="square">
            <a:spAutoFit/>
          </a:bodyPr>
          <a:lstStyle/>
          <a:p>
            <a:pPr>
              <a:lnSpc>
                <a:spcPts val="2200"/>
              </a:lnSpc>
            </a:pPr>
            <a:r>
              <a:rPr lang="nl-NL" sz="1000" dirty="0">
                <a:solidFill>
                  <a:srgbClr val="EC6A20"/>
                </a:solidFill>
                <a:latin typeface="Open Sans" panose="020B0606030504020204" pitchFamily="34" charset="0"/>
              </a:rPr>
              <a:t>Thuisopdracht (OK) </a:t>
            </a:r>
            <a:br>
              <a:rPr lang="nl-NL" sz="1000" dirty="0">
                <a:solidFill>
                  <a:srgbClr val="EC6A20"/>
                </a:solidFill>
                <a:latin typeface="Open Sans" panose="020B0606030504020204" pitchFamily="34" charset="0"/>
              </a:rPr>
            </a:br>
            <a:endParaRPr lang="nl-NL" sz="1000" dirty="0">
              <a:solidFill>
                <a:srgbClr val="EC6A20"/>
              </a:solidFill>
              <a:latin typeface="Open Sans" panose="020B0606030504020204" pitchFamily="34" charset="0"/>
            </a:endParaRPr>
          </a:p>
          <a:p>
            <a:pPr>
              <a:lnSpc>
                <a:spcPts val="2200"/>
              </a:lnSpc>
            </a:pPr>
            <a:r>
              <a:rPr lang="nl-NL" sz="1000" dirty="0">
                <a:solidFill>
                  <a:srgbClr val="EC6A20"/>
                </a:solidFill>
                <a:latin typeface="Open Sans" panose="020B0606030504020204" pitchFamily="34" charset="0"/>
              </a:rPr>
              <a:t>Loopbaangericht voortgangsgesprek</a:t>
            </a:r>
          </a:p>
          <a:p>
            <a:pPr>
              <a:lnSpc>
                <a:spcPts val="2200"/>
              </a:lnSpc>
            </a:pPr>
            <a:endParaRPr lang="nl-NL" sz="1000" dirty="0">
              <a:solidFill>
                <a:srgbClr val="EC6A20"/>
              </a:solidFill>
              <a:latin typeface="Open Sans" panose="020B0606030504020204" pitchFamily="34" charset="0"/>
            </a:endParaRPr>
          </a:p>
          <a:p>
            <a:pPr>
              <a:lnSpc>
                <a:spcPts val="2200"/>
              </a:lnSpc>
            </a:pPr>
            <a:r>
              <a:rPr lang="nl-NL" sz="1000" dirty="0">
                <a:solidFill>
                  <a:srgbClr val="EC6A20"/>
                </a:solidFill>
                <a:latin typeface="Open Sans" panose="020B0606030504020204" pitchFamily="34" charset="0"/>
              </a:rPr>
              <a:t>Interactieve ouderbijeenkomst (OK)</a:t>
            </a:r>
          </a:p>
          <a:p>
            <a:pPr>
              <a:lnSpc>
                <a:spcPct val="100000"/>
              </a:lnSpc>
            </a:pPr>
            <a:endParaRPr lang="nl-NL" sz="1000" dirty="0">
              <a:solidFill>
                <a:srgbClr val="EC6A20"/>
              </a:solidFill>
              <a:effectLst/>
              <a:latin typeface="Open Sans" panose="020B0606030504020204" pitchFamily="34" charset="0"/>
            </a:endParaRPr>
          </a:p>
          <a:p>
            <a:pPr>
              <a:lnSpc>
                <a:spcPts val="2200"/>
              </a:lnSpc>
            </a:pPr>
            <a:r>
              <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Vastleggen uitkomst</a:t>
            </a:r>
          </a:p>
          <a:p>
            <a:pPr>
              <a:lnSpc>
                <a:spcPct val="100000"/>
              </a:lnSpc>
            </a:pPr>
            <a:r>
              <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(verslag/afspraken/presentatie)</a:t>
            </a:r>
          </a:p>
          <a:p>
            <a:pPr>
              <a:lnSpc>
                <a:spcPts val="2200"/>
              </a:lnSpc>
            </a:pPr>
            <a:endPar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Gereedschap/hulpmiddel beschikbaar</a:t>
            </a:r>
            <a:endParaRPr lang="nl-NL" sz="1000" b="0" i="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91809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720094" y="671971"/>
            <a:ext cx="7414890" cy="3331857"/>
          </a:xfrm>
        </p:spPr>
        <p:txBody>
          <a:bodyPr anchor="ctr">
            <a:normAutofit/>
          </a:bodyPr>
          <a:lstStyle>
            <a:lvl1pPr algn="l">
              <a:defRPr sz="4850" b="0" cap="none"/>
            </a:lvl1pPr>
          </a:lstStyle>
          <a:p>
            <a:r>
              <a:rPr lang="nl-NL"/>
              <a:t>Klik om stijl te bewerken</a:t>
            </a:r>
            <a:endParaRPr lang="en-US" dirty="0"/>
          </a:p>
        </p:txBody>
      </p:sp>
      <p:sp>
        <p:nvSpPr>
          <p:cNvPr id="23" name="Text Placeholder 9"/>
          <p:cNvSpPr>
            <a:spLocks noGrp="1"/>
          </p:cNvSpPr>
          <p:nvPr>
            <p:ph type="body" sz="quarter" idx="13"/>
          </p:nvPr>
        </p:nvSpPr>
        <p:spPr>
          <a:xfrm>
            <a:off x="712784" y="4423810"/>
            <a:ext cx="7422200" cy="566863"/>
          </a:xfrm>
        </p:spPr>
        <p:txBody>
          <a:bodyPr anchor="b">
            <a:noAutofit/>
          </a:bodyPr>
          <a:lstStyle>
            <a:lvl1pPr marL="0" indent="0">
              <a:buFontTx/>
              <a:buNone/>
              <a:defRPr sz="2646">
                <a:solidFill>
                  <a:schemeClr val="accent1"/>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712786" y="4990673"/>
            <a:ext cx="7422198" cy="1668810"/>
          </a:xfrm>
        </p:spPr>
        <p:txBody>
          <a:bodyPr anchor="t">
            <a:normAutofit/>
          </a:bodyPr>
          <a:lstStyle>
            <a:lvl1pPr marL="0" indent="0" algn="l">
              <a:buNone/>
              <a:defRPr sz="1984">
                <a:solidFill>
                  <a:schemeClr val="tx1">
                    <a:lumMod val="50000"/>
                    <a:lumOff val="50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7/6/2020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2749029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7/6/2020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dirty="0"/>
              <a:t>‹nr.›</a:t>
            </a:fld>
            <a:endParaRPr lang="en-US" dirty="0"/>
          </a:p>
        </p:txBody>
      </p:sp>
    </p:spTree>
    <p:extLst>
      <p:ext uri="{BB962C8B-B14F-4D97-AF65-F5344CB8AC3E}">
        <p14:creationId xmlns:p14="http://schemas.microsoft.com/office/powerpoint/2010/main" val="1622479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89097" y="671972"/>
            <a:ext cx="1144496" cy="5788752"/>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712786" y="671972"/>
            <a:ext cx="6074393" cy="5788752"/>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2015391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cxnSp>
        <p:nvCxnSpPr>
          <p:cNvPr id="8" name="Rechte verbindingslijn 7">
            <a:extLst>
              <a:ext uri="{FF2B5EF4-FFF2-40B4-BE49-F238E27FC236}">
                <a16:creationId xmlns:a16="http://schemas.microsoft.com/office/drawing/2014/main" id="{B533FA0A-AF2C-AD45-846F-B885C3B353D3}"/>
              </a:ext>
            </a:extLst>
          </p:cNvPr>
          <p:cNvCxnSpPr>
            <a:cxnSpLocks/>
          </p:cNvCxnSpPr>
          <p:nvPr userDrawn="1"/>
        </p:nvCxnSpPr>
        <p:spPr>
          <a:xfrm>
            <a:off x="11150912" y="322826"/>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568F49BD-96A5-7E40-B329-CC73EAC0EF62}"/>
              </a:ext>
            </a:extLst>
          </p:cNvPr>
          <p:cNvSpPr txBox="1"/>
          <p:nvPr userDrawn="1"/>
        </p:nvSpPr>
        <p:spPr>
          <a:xfrm>
            <a:off x="11150912" y="359999"/>
            <a:ext cx="3492388" cy="1561966"/>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TIPS &amp; TRICKS OVERZICHT</a:t>
            </a:r>
          </a:p>
          <a:p>
            <a:endParaRPr lang="nl-NL" sz="1000" dirty="0">
              <a:solidFill>
                <a:schemeClr val="tx1">
                  <a:lumMod val="75000"/>
                  <a:lumOff val="25000"/>
                </a:schemeClr>
              </a:solidFill>
            </a:endParaRPr>
          </a:p>
          <a:p>
            <a:r>
              <a:rPr lang="nl-NL" sz="1200" b="1" dirty="0">
                <a:solidFill>
                  <a:schemeClr val="bg1">
                    <a:lumMod val="50000"/>
                  </a:schemeClr>
                </a:solidFill>
              </a:rPr>
              <a:t>Plaats de tekstwolk als volgt:</a:t>
            </a:r>
          </a:p>
          <a:p>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Kopieer de tekstwolk hieronder en plak of schuif het in de overzichtspagina. Verschuif daarna de tekstwolk op de juiste positie en type de teksten. </a:t>
            </a:r>
          </a:p>
          <a:p>
            <a:endParaRPr lang="nl-NL" sz="100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Aanpassen vorm tekstwolk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Om de vorm van de tekstwolk aan te passen, klik op de tekstwolk, en pas de vorm aan.</a:t>
            </a:r>
          </a:p>
        </p:txBody>
      </p:sp>
      <p:cxnSp>
        <p:nvCxnSpPr>
          <p:cNvPr id="10" name="Rechte verbindingslijn 9">
            <a:extLst>
              <a:ext uri="{FF2B5EF4-FFF2-40B4-BE49-F238E27FC236}">
                <a16:creationId xmlns:a16="http://schemas.microsoft.com/office/drawing/2014/main" id="{4FADB031-4D45-9847-A435-02FB2772C917}"/>
              </a:ext>
            </a:extLst>
          </p:cNvPr>
          <p:cNvCxnSpPr>
            <a:cxnSpLocks/>
          </p:cNvCxnSpPr>
          <p:nvPr userDrawn="1"/>
        </p:nvCxnSpPr>
        <p:spPr>
          <a:xfrm>
            <a:off x="11150912" y="5870629"/>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CFD7763C-F7CB-2748-98EC-8E30D332FA92}"/>
              </a:ext>
            </a:extLst>
          </p:cNvPr>
          <p:cNvSpPr txBox="1"/>
          <p:nvPr userDrawn="1"/>
        </p:nvSpPr>
        <p:spPr>
          <a:xfrm>
            <a:off x="11150912" y="5907802"/>
            <a:ext cx="3492388" cy="1508105"/>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TIPS &amp; TRICKS</a:t>
            </a:r>
          </a:p>
          <a:p>
            <a:endParaRPr lang="nl-NL" sz="1100" dirty="0">
              <a:solidFill>
                <a:schemeClr val="tx1">
                  <a:lumMod val="75000"/>
                  <a:lumOff val="25000"/>
                </a:schemeClr>
              </a:solidFill>
            </a:endParaRPr>
          </a:p>
          <a:p>
            <a:pPr marL="0" indent="0" algn="l">
              <a:buClr>
                <a:schemeClr val="bg2"/>
              </a:buClr>
              <a:buFont typeface="Arial" panose="020B0604020202020204" pitchFamily="34" charset="0"/>
              <a:buNone/>
            </a:pP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Wanneer</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u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tekst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uit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ander</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document wilt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kopiëren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plakken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dit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document,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plak</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het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als</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Alleen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tekst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behouden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a:p>
            <a:endParaRPr lang="nl-NL" sz="1000" b="1" i="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nl-NL" sz="1000" b="1" i="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Logo in gebied plaatsen:</a:t>
            </a:r>
          </a:p>
          <a:p>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 kunt uw logo als transparant .</a:t>
            </a:r>
            <a:r>
              <a:rPr lang="nl-NL"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png</a:t>
            </a: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invoegen of slepen. Daarna op het juiste formaat schalen en positioneren in de rechter bovenhoek. </a:t>
            </a:r>
            <a:endPar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nl-NL" sz="1000" dirty="0">
              <a:solidFill>
                <a:schemeClr val="tx1">
                  <a:lumMod val="75000"/>
                  <a:lumOff val="25000"/>
                </a:schemeClr>
              </a:solidFill>
            </a:endParaRPr>
          </a:p>
        </p:txBody>
      </p:sp>
      <p:cxnSp>
        <p:nvCxnSpPr>
          <p:cNvPr id="12" name="Rechte verbindingslijn 11">
            <a:extLst>
              <a:ext uri="{FF2B5EF4-FFF2-40B4-BE49-F238E27FC236}">
                <a16:creationId xmlns:a16="http://schemas.microsoft.com/office/drawing/2014/main" id="{B963E346-69C5-C745-988F-FA35E2848360}"/>
              </a:ext>
            </a:extLst>
          </p:cNvPr>
          <p:cNvCxnSpPr>
            <a:cxnSpLocks/>
          </p:cNvCxnSpPr>
          <p:nvPr userDrawn="1"/>
        </p:nvCxnSpPr>
        <p:spPr>
          <a:xfrm>
            <a:off x="-3952130" y="322826"/>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5545A731-4A66-E943-BF48-A38500012871}"/>
              </a:ext>
            </a:extLst>
          </p:cNvPr>
          <p:cNvSpPr txBox="1"/>
          <p:nvPr userDrawn="1"/>
        </p:nvSpPr>
        <p:spPr>
          <a:xfrm>
            <a:off x="-3952130" y="359999"/>
            <a:ext cx="3492388" cy="969496"/>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ALGEMENE INSTRUCTIES</a:t>
            </a:r>
          </a:p>
          <a:p>
            <a:endParaRPr lang="en-GB" sz="1200" b="1" dirty="0">
              <a:solidFill>
                <a:schemeClr val="accent1"/>
              </a:solidFill>
            </a:endParaRPr>
          </a:p>
          <a:p>
            <a:r>
              <a:rPr lang="nl-NL" sz="1200" b="1" i="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Lettertypen:</a:t>
            </a:r>
          </a:p>
          <a:p>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Het lettertype Open Sans is meegeleverd in dit </a:t>
            </a:r>
            <a:r>
              <a:rPr lang="nl-NL"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Powerpoint</a:t>
            </a: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Templat. Gebruikte lettergrootte14pt u kunt als nodig ook </a:t>
            </a:r>
            <a:b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12pt gebruiken.</a:t>
            </a:r>
          </a:p>
        </p:txBody>
      </p:sp>
      <p:sp>
        <p:nvSpPr>
          <p:cNvPr id="15" name="Tekstvak 14">
            <a:extLst>
              <a:ext uri="{FF2B5EF4-FFF2-40B4-BE49-F238E27FC236}">
                <a16:creationId xmlns:a16="http://schemas.microsoft.com/office/drawing/2014/main" id="{6107F54E-BECD-A742-A6D5-4AA7BEE3597B}"/>
              </a:ext>
            </a:extLst>
          </p:cNvPr>
          <p:cNvSpPr txBox="1"/>
          <p:nvPr userDrawn="1"/>
        </p:nvSpPr>
        <p:spPr>
          <a:xfrm>
            <a:off x="-3952130" y="2026068"/>
            <a:ext cx="3492388" cy="861774"/>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INSTRUCTIES VOOR SYMBOLEN</a:t>
            </a:r>
          </a:p>
          <a:p>
            <a:endParaRPr lang="en-GB" sz="1200" b="1" dirty="0">
              <a:solidFill>
                <a:schemeClr val="accent1"/>
              </a:solidFill>
            </a:endParaRPr>
          </a:p>
          <a:p>
            <a:r>
              <a:rPr lang="nl-NL" sz="1200" b="1" i="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Diverse symbolen:</a:t>
            </a:r>
          </a:p>
          <a:p>
            <a:r>
              <a:rPr lang="nl-NL" sz="10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Deze symbolen kunnen bij de daarvoor bestemde teksten worden geplaatst.</a:t>
            </a:r>
          </a:p>
        </p:txBody>
      </p:sp>
      <p:cxnSp>
        <p:nvCxnSpPr>
          <p:cNvPr id="16" name="Rechte verbindingslijn 15">
            <a:extLst>
              <a:ext uri="{FF2B5EF4-FFF2-40B4-BE49-F238E27FC236}">
                <a16:creationId xmlns:a16="http://schemas.microsoft.com/office/drawing/2014/main" id="{4A554398-F9A5-5C4B-B794-362B415A7FC4}"/>
              </a:ext>
            </a:extLst>
          </p:cNvPr>
          <p:cNvCxnSpPr>
            <a:cxnSpLocks/>
          </p:cNvCxnSpPr>
          <p:nvPr userDrawn="1"/>
        </p:nvCxnSpPr>
        <p:spPr>
          <a:xfrm>
            <a:off x="-3952130" y="1980176"/>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72" name="Rechthoek 71">
            <a:extLst>
              <a:ext uri="{FF2B5EF4-FFF2-40B4-BE49-F238E27FC236}">
                <a16:creationId xmlns:a16="http://schemas.microsoft.com/office/drawing/2014/main" id="{FF24B7A9-45AF-5640-822F-661C217D700B}"/>
              </a:ext>
            </a:extLst>
          </p:cNvPr>
          <p:cNvSpPr/>
          <p:nvPr userDrawn="1"/>
        </p:nvSpPr>
        <p:spPr>
          <a:xfrm>
            <a:off x="-3357080" y="3073319"/>
            <a:ext cx="2392888" cy="2682786"/>
          </a:xfrm>
          <a:prstGeom prst="rect">
            <a:avLst/>
          </a:prstGeom>
        </p:spPr>
        <p:txBody>
          <a:bodyPr wrap="square">
            <a:spAutoFit/>
          </a:bodyPr>
          <a:lstStyle/>
          <a:p>
            <a:pPr>
              <a:lnSpc>
                <a:spcPts val="2200"/>
              </a:lnSpc>
            </a:pPr>
            <a:r>
              <a:rPr lang="nl-NL" sz="1000" dirty="0">
                <a:solidFill>
                  <a:srgbClr val="EC6A20"/>
                </a:solidFill>
                <a:latin typeface="Open Sans" panose="020B0606030504020204" pitchFamily="34" charset="0"/>
              </a:rPr>
              <a:t>Thuisopdracht (OK) </a:t>
            </a:r>
            <a:br>
              <a:rPr lang="nl-NL" sz="1000" dirty="0">
                <a:solidFill>
                  <a:srgbClr val="EC6A20"/>
                </a:solidFill>
                <a:latin typeface="Open Sans" panose="020B0606030504020204" pitchFamily="34" charset="0"/>
              </a:rPr>
            </a:br>
            <a:endParaRPr lang="nl-NL" sz="1000" dirty="0">
              <a:solidFill>
                <a:srgbClr val="EC6A20"/>
              </a:solidFill>
              <a:latin typeface="Open Sans" panose="020B0606030504020204" pitchFamily="34" charset="0"/>
            </a:endParaRPr>
          </a:p>
          <a:p>
            <a:pPr>
              <a:lnSpc>
                <a:spcPts val="2200"/>
              </a:lnSpc>
            </a:pPr>
            <a:r>
              <a:rPr lang="nl-NL" sz="1000" dirty="0">
                <a:solidFill>
                  <a:srgbClr val="EC6A20"/>
                </a:solidFill>
                <a:latin typeface="Open Sans" panose="020B0606030504020204" pitchFamily="34" charset="0"/>
              </a:rPr>
              <a:t>Loopbaangericht voortgangsgesprek</a:t>
            </a:r>
          </a:p>
          <a:p>
            <a:pPr>
              <a:lnSpc>
                <a:spcPts val="2200"/>
              </a:lnSpc>
            </a:pPr>
            <a:endParaRPr lang="nl-NL" sz="1000" dirty="0">
              <a:solidFill>
                <a:srgbClr val="EC6A20"/>
              </a:solidFill>
              <a:latin typeface="Open Sans" panose="020B0606030504020204" pitchFamily="34" charset="0"/>
            </a:endParaRPr>
          </a:p>
          <a:p>
            <a:pPr>
              <a:lnSpc>
                <a:spcPts val="2200"/>
              </a:lnSpc>
            </a:pPr>
            <a:r>
              <a:rPr lang="nl-NL" sz="1000" dirty="0">
                <a:solidFill>
                  <a:srgbClr val="EC6A20"/>
                </a:solidFill>
                <a:latin typeface="Open Sans" panose="020B0606030504020204" pitchFamily="34" charset="0"/>
              </a:rPr>
              <a:t>Interactieve ouderbijeenkomst (OK)</a:t>
            </a:r>
          </a:p>
          <a:p>
            <a:pPr>
              <a:lnSpc>
                <a:spcPct val="100000"/>
              </a:lnSpc>
            </a:pPr>
            <a:endParaRPr lang="nl-NL" sz="1000" dirty="0">
              <a:solidFill>
                <a:srgbClr val="EC6A20"/>
              </a:solidFill>
              <a:effectLst/>
              <a:latin typeface="Open Sans" panose="020B0606030504020204" pitchFamily="34" charset="0"/>
            </a:endParaRPr>
          </a:p>
          <a:p>
            <a:pPr>
              <a:lnSpc>
                <a:spcPts val="2200"/>
              </a:lnSpc>
            </a:pPr>
            <a:r>
              <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Vastleggen uitkomst</a:t>
            </a:r>
          </a:p>
          <a:p>
            <a:pPr>
              <a:lnSpc>
                <a:spcPct val="100000"/>
              </a:lnSpc>
            </a:pPr>
            <a:r>
              <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(verslag/afspraken/presentatie)</a:t>
            </a:r>
          </a:p>
          <a:p>
            <a:pPr>
              <a:lnSpc>
                <a:spcPts val="2200"/>
              </a:lnSpc>
            </a:pPr>
            <a:endPar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Gereedschap/hulpmiddel beschikbaar</a:t>
            </a:r>
            <a:endParaRPr lang="nl-NL" sz="1000" b="0" i="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05668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56" name="Afbeelding 55">
            <a:extLst>
              <a:ext uri="{FF2B5EF4-FFF2-40B4-BE49-F238E27FC236}">
                <a16:creationId xmlns:a16="http://schemas.microsoft.com/office/drawing/2014/main" id="{9CF3D8C2-ED0D-0D4F-95C4-D3C872208387}"/>
              </a:ext>
            </a:extLst>
          </p:cNvPr>
          <p:cNvPicPr>
            <a:picLocks noChangeAspect="1"/>
          </p:cNvPicPr>
          <p:nvPr userDrawn="1"/>
        </p:nvPicPr>
        <p:blipFill rotWithShape="1">
          <a:blip r:embed="rId2" cstate="email">
            <a:alphaModFix amt="15000"/>
            <a:extLst>
              <a:ext uri="{BEBA8EAE-BF5A-486C-A8C5-ECC9F3942E4B}">
                <a14:imgProps xmlns:a14="http://schemas.microsoft.com/office/drawing/2010/main">
                  <a14:imgLayer r:embed="rId3">
                    <a14:imgEffect>
                      <a14:saturation sat="122000"/>
                    </a14:imgEffect>
                    <a14:imgEffect>
                      <a14:brightnessContrast bright="5000" contrast="5000"/>
                    </a14:imgEffect>
                  </a14:imgLayer>
                </a14:imgProps>
              </a:ext>
              <a:ext uri="{28A0092B-C50C-407E-A947-70E740481C1C}">
                <a14:useLocalDpi xmlns:a14="http://schemas.microsoft.com/office/drawing/2010/main"/>
              </a:ext>
            </a:extLst>
          </a:blip>
          <a:srcRect/>
          <a:stretch/>
        </p:blipFill>
        <p:spPr>
          <a:xfrm>
            <a:off x="360000" y="359998"/>
            <a:ext cx="9965930" cy="6839677"/>
          </a:xfrm>
          <a:prstGeom prst="rect">
            <a:avLst/>
          </a:prstGeom>
        </p:spPr>
      </p:pic>
      <p:cxnSp>
        <p:nvCxnSpPr>
          <p:cNvPr id="9" name="Rechte verbindingslijn 8">
            <a:extLst>
              <a:ext uri="{FF2B5EF4-FFF2-40B4-BE49-F238E27FC236}">
                <a16:creationId xmlns:a16="http://schemas.microsoft.com/office/drawing/2014/main" id="{6FAA7CF9-8525-664A-9012-432EFBBC8D9B}"/>
              </a:ext>
            </a:extLst>
          </p:cNvPr>
          <p:cNvCxnSpPr>
            <a:cxnSpLocks/>
          </p:cNvCxnSpPr>
          <p:nvPr userDrawn="1"/>
        </p:nvCxnSpPr>
        <p:spPr>
          <a:xfrm>
            <a:off x="11150912" y="322826"/>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kstvak 9">
            <a:extLst>
              <a:ext uri="{FF2B5EF4-FFF2-40B4-BE49-F238E27FC236}">
                <a16:creationId xmlns:a16="http://schemas.microsoft.com/office/drawing/2014/main" id="{37F2B8BB-675D-0747-A157-A47AD2574D0F}"/>
              </a:ext>
            </a:extLst>
          </p:cNvPr>
          <p:cNvSpPr txBox="1"/>
          <p:nvPr userDrawn="1"/>
        </p:nvSpPr>
        <p:spPr>
          <a:xfrm>
            <a:off x="11150912" y="359999"/>
            <a:ext cx="3492388" cy="1561966"/>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TIPS &amp; TRICKS OVERZICHT</a:t>
            </a:r>
          </a:p>
          <a:p>
            <a:endParaRPr lang="nl-NL" sz="1000" dirty="0">
              <a:solidFill>
                <a:schemeClr val="tx1">
                  <a:lumMod val="75000"/>
                  <a:lumOff val="25000"/>
                </a:schemeClr>
              </a:solidFill>
            </a:endParaRPr>
          </a:p>
          <a:p>
            <a:r>
              <a:rPr lang="nl-NL" sz="1200" b="1" dirty="0">
                <a:solidFill>
                  <a:schemeClr val="bg1">
                    <a:lumMod val="50000"/>
                  </a:schemeClr>
                </a:solidFill>
              </a:rPr>
              <a:t>Plaats de tekstwolk als volgt:</a:t>
            </a:r>
          </a:p>
          <a:p>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Kopieer de tekstwolk hieronder en plak of schuif het in de overzichtspagina. Verschuif daarna de tekstwolk op de juiste positie en type de teksten. </a:t>
            </a:r>
          </a:p>
          <a:p>
            <a:endParaRPr lang="nl-NL" sz="100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Aanpassen vorm tekstwolk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Om de vorm van de tekstwolk aan te passen, klik op de tekstwolk, en pas de vorm aan.</a:t>
            </a:r>
          </a:p>
        </p:txBody>
      </p:sp>
      <p:cxnSp>
        <p:nvCxnSpPr>
          <p:cNvPr id="11" name="Rechte verbindingslijn 10">
            <a:extLst>
              <a:ext uri="{FF2B5EF4-FFF2-40B4-BE49-F238E27FC236}">
                <a16:creationId xmlns:a16="http://schemas.microsoft.com/office/drawing/2014/main" id="{918FBB3E-3750-AC42-8B7C-45CF59354CB0}"/>
              </a:ext>
            </a:extLst>
          </p:cNvPr>
          <p:cNvCxnSpPr>
            <a:cxnSpLocks/>
          </p:cNvCxnSpPr>
          <p:nvPr userDrawn="1"/>
        </p:nvCxnSpPr>
        <p:spPr>
          <a:xfrm>
            <a:off x="11150912" y="5870629"/>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1A35CE9E-C842-2A48-A454-2BBBE7F127A7}"/>
              </a:ext>
            </a:extLst>
          </p:cNvPr>
          <p:cNvSpPr txBox="1"/>
          <p:nvPr userDrawn="1"/>
        </p:nvSpPr>
        <p:spPr>
          <a:xfrm>
            <a:off x="11150912" y="5907802"/>
            <a:ext cx="3492388" cy="1508105"/>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TIPS &amp; TRICKS</a:t>
            </a:r>
          </a:p>
          <a:p>
            <a:endParaRPr lang="nl-NL" sz="1100" dirty="0">
              <a:solidFill>
                <a:schemeClr val="tx1">
                  <a:lumMod val="75000"/>
                  <a:lumOff val="25000"/>
                </a:schemeClr>
              </a:solidFill>
            </a:endParaRPr>
          </a:p>
          <a:p>
            <a:pPr marL="0" indent="0" algn="l">
              <a:buClr>
                <a:schemeClr val="bg2"/>
              </a:buClr>
              <a:buFont typeface="Arial" panose="020B0604020202020204" pitchFamily="34" charset="0"/>
              <a:buNone/>
            </a:pP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Wanneer</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u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tekst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uit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ander</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document wilt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kopiëren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plakken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dit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document,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plak</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het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als</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Alleen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tekst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behouden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a:p>
            <a:endParaRPr lang="nl-NL" sz="1000" b="1" i="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nl-NL" sz="1000" b="1" i="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Logo in gebied plaatsen:</a:t>
            </a:r>
          </a:p>
          <a:p>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 kunt uw logo als transparant .</a:t>
            </a:r>
            <a:r>
              <a:rPr lang="nl-NL"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png</a:t>
            </a: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invoegen of slepen. Daarna op het juiste formaat schalen en positioneren in de rechter bovenhoek. </a:t>
            </a:r>
            <a:endPar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nl-NL" sz="1000" dirty="0">
              <a:solidFill>
                <a:schemeClr val="tx1">
                  <a:lumMod val="75000"/>
                  <a:lumOff val="25000"/>
                </a:schemeClr>
              </a:solidFill>
            </a:endParaRPr>
          </a:p>
        </p:txBody>
      </p:sp>
      <p:cxnSp>
        <p:nvCxnSpPr>
          <p:cNvPr id="13" name="Rechte verbindingslijn 12">
            <a:extLst>
              <a:ext uri="{FF2B5EF4-FFF2-40B4-BE49-F238E27FC236}">
                <a16:creationId xmlns:a16="http://schemas.microsoft.com/office/drawing/2014/main" id="{721C99CA-4F66-7241-AEBE-FE4B04CC12D0}"/>
              </a:ext>
            </a:extLst>
          </p:cNvPr>
          <p:cNvCxnSpPr>
            <a:cxnSpLocks/>
          </p:cNvCxnSpPr>
          <p:nvPr userDrawn="1"/>
        </p:nvCxnSpPr>
        <p:spPr>
          <a:xfrm>
            <a:off x="-3952130" y="322826"/>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E0BBBBC2-AF9B-9243-8D52-BCDF9FB6D860}"/>
              </a:ext>
            </a:extLst>
          </p:cNvPr>
          <p:cNvSpPr txBox="1"/>
          <p:nvPr userDrawn="1"/>
        </p:nvSpPr>
        <p:spPr>
          <a:xfrm>
            <a:off x="-3952130" y="359999"/>
            <a:ext cx="3492388" cy="969496"/>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ALGEMENE INSTRUCTIES</a:t>
            </a:r>
          </a:p>
          <a:p>
            <a:endParaRPr lang="en-GB" sz="1200" b="1" dirty="0">
              <a:solidFill>
                <a:schemeClr val="accent1"/>
              </a:solidFill>
            </a:endParaRPr>
          </a:p>
          <a:p>
            <a:r>
              <a:rPr lang="nl-NL" sz="1200" b="1" i="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Lettertypen:</a:t>
            </a:r>
          </a:p>
          <a:p>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Het lettertype Open Sans is meegeleverd in dit </a:t>
            </a:r>
            <a:r>
              <a:rPr lang="nl-NL"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Powerpoint</a:t>
            </a: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Templat. Gebruikte lettergrootte14pt u kunt als nodig ook </a:t>
            </a:r>
            <a:b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12pt gebruiken.</a:t>
            </a:r>
          </a:p>
        </p:txBody>
      </p:sp>
      <p:sp>
        <p:nvSpPr>
          <p:cNvPr id="15" name="Ovaal 14">
            <a:extLst>
              <a:ext uri="{FF2B5EF4-FFF2-40B4-BE49-F238E27FC236}">
                <a16:creationId xmlns:a16="http://schemas.microsoft.com/office/drawing/2014/main" id="{672AB178-C69B-1B46-ABF5-2D263F6F504D}"/>
              </a:ext>
            </a:extLst>
          </p:cNvPr>
          <p:cNvSpPr/>
          <p:nvPr userDrawn="1"/>
        </p:nvSpPr>
        <p:spPr>
          <a:xfrm>
            <a:off x="1046602" y="359999"/>
            <a:ext cx="771181" cy="77118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5EEC659B-EA74-F640-8DDD-84849BEC6A8A}"/>
              </a:ext>
            </a:extLst>
          </p:cNvPr>
          <p:cNvSpPr txBox="1"/>
          <p:nvPr userDrawn="1"/>
        </p:nvSpPr>
        <p:spPr>
          <a:xfrm>
            <a:off x="-3952130" y="2026068"/>
            <a:ext cx="3492388" cy="861774"/>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INSTRUCTIES VOOR SYMBOLEN</a:t>
            </a:r>
          </a:p>
          <a:p>
            <a:endParaRPr lang="en-GB" sz="1200" b="1" dirty="0">
              <a:solidFill>
                <a:schemeClr val="accent1"/>
              </a:solidFill>
            </a:endParaRPr>
          </a:p>
          <a:p>
            <a:r>
              <a:rPr lang="nl-NL" sz="1200" b="1" i="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Diverse symbolen:</a:t>
            </a:r>
          </a:p>
          <a:p>
            <a:r>
              <a:rPr lang="nl-NL" sz="10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Deze symbolen kunnen bij de daarvoor bestemde teksten worden geplaatst.</a:t>
            </a:r>
          </a:p>
        </p:txBody>
      </p:sp>
      <p:cxnSp>
        <p:nvCxnSpPr>
          <p:cNvPr id="17" name="Rechte verbindingslijn 16">
            <a:extLst>
              <a:ext uri="{FF2B5EF4-FFF2-40B4-BE49-F238E27FC236}">
                <a16:creationId xmlns:a16="http://schemas.microsoft.com/office/drawing/2014/main" id="{A4F295FB-958A-524E-9558-3246567569B7}"/>
              </a:ext>
            </a:extLst>
          </p:cNvPr>
          <p:cNvCxnSpPr>
            <a:cxnSpLocks/>
          </p:cNvCxnSpPr>
          <p:nvPr userDrawn="1"/>
        </p:nvCxnSpPr>
        <p:spPr>
          <a:xfrm>
            <a:off x="-3952130" y="1980176"/>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DC61499B-A32F-0E4E-8DF9-79A6741D51A0}"/>
              </a:ext>
            </a:extLst>
          </p:cNvPr>
          <p:cNvSpPr txBox="1"/>
          <p:nvPr userDrawn="1"/>
        </p:nvSpPr>
        <p:spPr>
          <a:xfrm rot="16200000">
            <a:off x="-1064003" y="1768188"/>
            <a:ext cx="3154929" cy="338554"/>
          </a:xfrm>
          <a:prstGeom prst="rect">
            <a:avLst/>
          </a:prstGeom>
          <a:gradFill>
            <a:gsLst>
              <a:gs pos="0">
                <a:schemeClr val="accent1">
                  <a:lumMod val="5000"/>
                  <a:lumOff val="95000"/>
                </a:schemeClr>
              </a:gs>
              <a:gs pos="73000">
                <a:schemeClr val="bg1">
                  <a:lumMod val="75000"/>
                </a:schemeClr>
              </a:gs>
              <a:gs pos="83000">
                <a:schemeClr val="bg1">
                  <a:lumMod val="75000"/>
                </a:schemeClr>
              </a:gs>
              <a:gs pos="100000">
                <a:schemeClr val="bg1">
                  <a:lumMod val="85000"/>
                </a:schemeClr>
              </a:gs>
            </a:gsLst>
            <a:lin ang="5400000" scaled="1"/>
          </a:gradFill>
        </p:spPr>
        <p:txBody>
          <a:bodyPr wrap="square" rtlCol="0">
            <a:spAutoFit/>
          </a:bodyPr>
          <a:lstStyle/>
          <a:p>
            <a:pPr algn="ctr"/>
            <a:r>
              <a:rPr lang="nl-NL" sz="1600" b="0" i="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LOB - ACTIVITEITEN</a:t>
            </a:r>
          </a:p>
        </p:txBody>
      </p:sp>
      <p:sp>
        <p:nvSpPr>
          <p:cNvPr id="20" name="Tekstvak 19">
            <a:extLst>
              <a:ext uri="{FF2B5EF4-FFF2-40B4-BE49-F238E27FC236}">
                <a16:creationId xmlns:a16="http://schemas.microsoft.com/office/drawing/2014/main" id="{2980F052-525E-D340-88F5-74B9112E2F89}"/>
              </a:ext>
            </a:extLst>
          </p:cNvPr>
          <p:cNvSpPr txBox="1"/>
          <p:nvPr userDrawn="1"/>
        </p:nvSpPr>
        <p:spPr>
          <a:xfrm rot="16200000">
            <a:off x="-1318605" y="5188194"/>
            <a:ext cx="3685073" cy="338554"/>
          </a:xfrm>
          <a:prstGeom prst="rect">
            <a:avLst/>
          </a:prstGeom>
          <a:gradFill>
            <a:gsLst>
              <a:gs pos="0">
                <a:schemeClr val="accent1">
                  <a:lumMod val="5000"/>
                  <a:lumOff val="95000"/>
                </a:schemeClr>
              </a:gs>
              <a:gs pos="73000">
                <a:schemeClr val="bg1">
                  <a:lumMod val="75000"/>
                </a:schemeClr>
              </a:gs>
              <a:gs pos="83000">
                <a:schemeClr val="bg1">
                  <a:lumMod val="75000"/>
                </a:schemeClr>
              </a:gs>
              <a:gs pos="100000">
                <a:schemeClr val="bg1">
                  <a:lumMod val="85000"/>
                </a:schemeClr>
              </a:gs>
            </a:gsLst>
            <a:lin ang="5400000" scaled="1"/>
          </a:gradFill>
        </p:spPr>
        <p:txBody>
          <a:bodyPr wrap="square" rtlCol="0">
            <a:spAutoFit/>
          </a:bodyPr>
          <a:lstStyle/>
          <a:p>
            <a:pPr algn="ctr"/>
            <a:r>
              <a:rPr lang="nl-NL" sz="1600" b="0" i="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OUDER - ACTIVITEITEN </a:t>
            </a:r>
          </a:p>
        </p:txBody>
      </p:sp>
      <p:grpSp>
        <p:nvGrpSpPr>
          <p:cNvPr id="21" name="Groep 20">
            <a:extLst>
              <a:ext uri="{FF2B5EF4-FFF2-40B4-BE49-F238E27FC236}">
                <a16:creationId xmlns:a16="http://schemas.microsoft.com/office/drawing/2014/main" id="{6E8E4689-5F18-8F4A-B368-64D1394F0FCF}"/>
              </a:ext>
            </a:extLst>
          </p:cNvPr>
          <p:cNvGrpSpPr/>
          <p:nvPr userDrawn="1"/>
        </p:nvGrpSpPr>
        <p:grpSpPr>
          <a:xfrm>
            <a:off x="360000" y="3224695"/>
            <a:ext cx="9972000" cy="583161"/>
            <a:chOff x="360000" y="2062480"/>
            <a:chExt cx="9972000" cy="583161"/>
          </a:xfrm>
        </p:grpSpPr>
        <p:cxnSp>
          <p:nvCxnSpPr>
            <p:cNvPr id="22" name="Rechte verbindingslijn 21">
              <a:extLst>
                <a:ext uri="{FF2B5EF4-FFF2-40B4-BE49-F238E27FC236}">
                  <a16:creationId xmlns:a16="http://schemas.microsoft.com/office/drawing/2014/main" id="{747CDAB7-8625-EC45-95C7-25D21F3F05B3}"/>
                </a:ext>
              </a:extLst>
            </p:cNvPr>
            <p:cNvCxnSpPr>
              <a:cxnSpLocks/>
            </p:cNvCxnSpPr>
            <p:nvPr userDrawn="1"/>
          </p:nvCxnSpPr>
          <p:spPr>
            <a:xfrm>
              <a:off x="360000" y="2352713"/>
              <a:ext cx="9972000" cy="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Ovaal 22">
              <a:extLst>
                <a:ext uri="{FF2B5EF4-FFF2-40B4-BE49-F238E27FC236}">
                  <a16:creationId xmlns:a16="http://schemas.microsoft.com/office/drawing/2014/main" id="{D4937981-0E67-E443-B27D-4851C2E5F56A}"/>
                </a:ext>
              </a:extLst>
            </p:cNvPr>
            <p:cNvSpPr/>
            <p:nvPr userDrawn="1"/>
          </p:nvSpPr>
          <p:spPr>
            <a:xfrm>
              <a:off x="875541"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Ovaal 23">
              <a:extLst>
                <a:ext uri="{FF2B5EF4-FFF2-40B4-BE49-F238E27FC236}">
                  <a16:creationId xmlns:a16="http://schemas.microsoft.com/office/drawing/2014/main" id="{0B3D9A9D-FA0C-B643-A565-8D232D0609AB}"/>
                </a:ext>
              </a:extLst>
            </p:cNvPr>
            <p:cNvSpPr/>
            <p:nvPr userDrawn="1"/>
          </p:nvSpPr>
          <p:spPr>
            <a:xfrm>
              <a:off x="2619515"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D7328495-237A-CE4A-9A8E-4D2D8FACECB7}"/>
                </a:ext>
              </a:extLst>
            </p:cNvPr>
            <p:cNvSpPr/>
            <p:nvPr userDrawn="1"/>
          </p:nvSpPr>
          <p:spPr>
            <a:xfrm>
              <a:off x="4363489"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07A00A35-807A-2045-BF95-D662F170EDBA}"/>
                </a:ext>
              </a:extLst>
            </p:cNvPr>
            <p:cNvSpPr/>
            <p:nvPr userDrawn="1"/>
          </p:nvSpPr>
          <p:spPr>
            <a:xfrm>
              <a:off x="1747528"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7" name="Ovaal 26">
              <a:extLst>
                <a:ext uri="{FF2B5EF4-FFF2-40B4-BE49-F238E27FC236}">
                  <a16:creationId xmlns:a16="http://schemas.microsoft.com/office/drawing/2014/main" id="{AC5B2CDD-30B1-D740-BE75-331B9A28571A}"/>
                </a:ext>
              </a:extLst>
            </p:cNvPr>
            <p:cNvSpPr/>
            <p:nvPr userDrawn="1"/>
          </p:nvSpPr>
          <p:spPr>
            <a:xfrm>
              <a:off x="3491502"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al 27">
              <a:extLst>
                <a:ext uri="{FF2B5EF4-FFF2-40B4-BE49-F238E27FC236}">
                  <a16:creationId xmlns:a16="http://schemas.microsoft.com/office/drawing/2014/main" id="{7775FCAD-4876-BE49-9F4C-1F1B6D9259DC}"/>
                </a:ext>
              </a:extLst>
            </p:cNvPr>
            <p:cNvSpPr/>
            <p:nvPr userDrawn="1"/>
          </p:nvSpPr>
          <p:spPr>
            <a:xfrm>
              <a:off x="5235476"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al 28">
              <a:extLst>
                <a:ext uri="{FF2B5EF4-FFF2-40B4-BE49-F238E27FC236}">
                  <a16:creationId xmlns:a16="http://schemas.microsoft.com/office/drawing/2014/main" id="{7F4B8D79-3C8B-244D-993E-ACCCE8BB6C13}"/>
                </a:ext>
              </a:extLst>
            </p:cNvPr>
            <p:cNvSpPr/>
            <p:nvPr userDrawn="1"/>
          </p:nvSpPr>
          <p:spPr>
            <a:xfrm>
              <a:off x="6107463"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al 29">
              <a:extLst>
                <a:ext uri="{FF2B5EF4-FFF2-40B4-BE49-F238E27FC236}">
                  <a16:creationId xmlns:a16="http://schemas.microsoft.com/office/drawing/2014/main" id="{86D34E94-2D22-BA4A-BF89-5D227E4B7D54}"/>
                </a:ext>
              </a:extLst>
            </p:cNvPr>
            <p:cNvSpPr/>
            <p:nvPr userDrawn="1"/>
          </p:nvSpPr>
          <p:spPr>
            <a:xfrm>
              <a:off x="6979450"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al 30">
              <a:extLst>
                <a:ext uri="{FF2B5EF4-FFF2-40B4-BE49-F238E27FC236}">
                  <a16:creationId xmlns:a16="http://schemas.microsoft.com/office/drawing/2014/main" id="{77EFA2A6-F8F5-6446-A5EC-5B2E3501FC80}"/>
                </a:ext>
              </a:extLst>
            </p:cNvPr>
            <p:cNvSpPr/>
            <p:nvPr userDrawn="1"/>
          </p:nvSpPr>
          <p:spPr>
            <a:xfrm>
              <a:off x="7851437"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al 31">
              <a:extLst>
                <a:ext uri="{FF2B5EF4-FFF2-40B4-BE49-F238E27FC236}">
                  <a16:creationId xmlns:a16="http://schemas.microsoft.com/office/drawing/2014/main" id="{4BD2FFD0-5BA5-4843-ADAE-633D5B0AEA20}"/>
                </a:ext>
              </a:extLst>
            </p:cNvPr>
            <p:cNvSpPr/>
            <p:nvPr userDrawn="1"/>
          </p:nvSpPr>
          <p:spPr>
            <a:xfrm>
              <a:off x="8723424"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al 32">
              <a:extLst>
                <a:ext uri="{FF2B5EF4-FFF2-40B4-BE49-F238E27FC236}">
                  <a16:creationId xmlns:a16="http://schemas.microsoft.com/office/drawing/2014/main" id="{1D6E2E68-0FC7-194F-A547-9A7426FE67B1}"/>
                </a:ext>
              </a:extLst>
            </p:cNvPr>
            <p:cNvSpPr/>
            <p:nvPr userDrawn="1"/>
          </p:nvSpPr>
          <p:spPr>
            <a:xfrm>
              <a:off x="9595408"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64B2EB13-DA02-EB40-8873-AB2397F2991A}"/>
                </a:ext>
              </a:extLst>
            </p:cNvPr>
            <p:cNvSpPr txBox="1"/>
            <p:nvPr userDrawn="1"/>
          </p:nvSpPr>
          <p:spPr>
            <a:xfrm>
              <a:off x="887450" y="2182282"/>
              <a:ext cx="544475"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Sep</a:t>
              </a:r>
            </a:p>
          </p:txBody>
        </p:sp>
        <p:sp>
          <p:nvSpPr>
            <p:cNvPr id="35" name="Tekstvak 34">
              <a:extLst>
                <a:ext uri="{FF2B5EF4-FFF2-40B4-BE49-F238E27FC236}">
                  <a16:creationId xmlns:a16="http://schemas.microsoft.com/office/drawing/2014/main" id="{ABEDBC08-8869-4D4D-A141-426A60B32532}"/>
                </a:ext>
              </a:extLst>
            </p:cNvPr>
            <p:cNvSpPr txBox="1"/>
            <p:nvPr userDrawn="1"/>
          </p:nvSpPr>
          <p:spPr>
            <a:xfrm>
              <a:off x="1760055" y="2182282"/>
              <a:ext cx="554128"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Okt</a:t>
              </a:r>
            </a:p>
          </p:txBody>
        </p:sp>
        <p:sp>
          <p:nvSpPr>
            <p:cNvPr id="36" name="Tekstvak 35">
              <a:extLst>
                <a:ext uri="{FF2B5EF4-FFF2-40B4-BE49-F238E27FC236}">
                  <a16:creationId xmlns:a16="http://schemas.microsoft.com/office/drawing/2014/main" id="{A26E9558-5805-574C-8DA7-5428F9369E6F}"/>
                </a:ext>
              </a:extLst>
            </p:cNvPr>
            <p:cNvSpPr txBox="1"/>
            <p:nvPr userDrawn="1"/>
          </p:nvSpPr>
          <p:spPr>
            <a:xfrm>
              <a:off x="2632042" y="2182282"/>
              <a:ext cx="554128"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Nov</a:t>
              </a:r>
            </a:p>
          </p:txBody>
        </p:sp>
        <p:sp>
          <p:nvSpPr>
            <p:cNvPr id="37" name="Tekstvak 36">
              <a:extLst>
                <a:ext uri="{FF2B5EF4-FFF2-40B4-BE49-F238E27FC236}">
                  <a16:creationId xmlns:a16="http://schemas.microsoft.com/office/drawing/2014/main" id="{542A5314-192D-4142-A25E-476B6912B777}"/>
                </a:ext>
              </a:extLst>
            </p:cNvPr>
            <p:cNvSpPr txBox="1"/>
            <p:nvPr userDrawn="1"/>
          </p:nvSpPr>
          <p:spPr>
            <a:xfrm>
              <a:off x="3504029" y="2182282"/>
              <a:ext cx="556916"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Dec</a:t>
              </a:r>
            </a:p>
          </p:txBody>
        </p:sp>
        <p:sp>
          <p:nvSpPr>
            <p:cNvPr id="38" name="Tekstvak 37">
              <a:extLst>
                <a:ext uri="{FF2B5EF4-FFF2-40B4-BE49-F238E27FC236}">
                  <a16:creationId xmlns:a16="http://schemas.microsoft.com/office/drawing/2014/main" id="{94DE7227-0E0B-3549-B7D9-9FBC3659BD5E}"/>
                </a:ext>
              </a:extLst>
            </p:cNvPr>
            <p:cNvSpPr txBox="1"/>
            <p:nvPr userDrawn="1"/>
          </p:nvSpPr>
          <p:spPr>
            <a:xfrm>
              <a:off x="4376017" y="2182282"/>
              <a:ext cx="556916"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Jan</a:t>
              </a:r>
            </a:p>
          </p:txBody>
        </p:sp>
        <p:sp>
          <p:nvSpPr>
            <p:cNvPr id="39" name="Tekstvak 38">
              <a:extLst>
                <a:ext uri="{FF2B5EF4-FFF2-40B4-BE49-F238E27FC236}">
                  <a16:creationId xmlns:a16="http://schemas.microsoft.com/office/drawing/2014/main" id="{AC9C4890-10C1-2F46-A2CF-7BDBDE0AFF8E}"/>
                </a:ext>
              </a:extLst>
            </p:cNvPr>
            <p:cNvSpPr txBox="1"/>
            <p:nvPr userDrawn="1"/>
          </p:nvSpPr>
          <p:spPr>
            <a:xfrm>
              <a:off x="5219066" y="2182282"/>
              <a:ext cx="614515"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Feb</a:t>
              </a:r>
            </a:p>
          </p:txBody>
        </p:sp>
        <p:sp>
          <p:nvSpPr>
            <p:cNvPr id="40" name="Tekstvak 39">
              <a:extLst>
                <a:ext uri="{FF2B5EF4-FFF2-40B4-BE49-F238E27FC236}">
                  <a16:creationId xmlns:a16="http://schemas.microsoft.com/office/drawing/2014/main" id="{601DB0F6-0D7D-884C-9351-D2E6D4C1D913}"/>
                </a:ext>
              </a:extLst>
            </p:cNvPr>
            <p:cNvSpPr txBox="1"/>
            <p:nvPr userDrawn="1"/>
          </p:nvSpPr>
          <p:spPr>
            <a:xfrm>
              <a:off x="6107459" y="2182282"/>
              <a:ext cx="583161"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Mrt</a:t>
              </a:r>
            </a:p>
          </p:txBody>
        </p:sp>
        <p:sp>
          <p:nvSpPr>
            <p:cNvPr id="41" name="Tekstvak 40">
              <a:extLst>
                <a:ext uri="{FF2B5EF4-FFF2-40B4-BE49-F238E27FC236}">
                  <a16:creationId xmlns:a16="http://schemas.microsoft.com/office/drawing/2014/main" id="{5BF38715-E7BD-8C4A-B6D6-C6EB1D0429C9}"/>
                </a:ext>
              </a:extLst>
            </p:cNvPr>
            <p:cNvSpPr txBox="1"/>
            <p:nvPr userDrawn="1"/>
          </p:nvSpPr>
          <p:spPr>
            <a:xfrm>
              <a:off x="6979446" y="2182282"/>
              <a:ext cx="607880"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April</a:t>
              </a:r>
            </a:p>
          </p:txBody>
        </p:sp>
        <p:sp>
          <p:nvSpPr>
            <p:cNvPr id="42" name="Tekstvak 41">
              <a:extLst>
                <a:ext uri="{FF2B5EF4-FFF2-40B4-BE49-F238E27FC236}">
                  <a16:creationId xmlns:a16="http://schemas.microsoft.com/office/drawing/2014/main" id="{73C80C6F-CDAE-A140-A680-E7CD4535EB78}"/>
                </a:ext>
              </a:extLst>
            </p:cNvPr>
            <p:cNvSpPr txBox="1"/>
            <p:nvPr userDrawn="1"/>
          </p:nvSpPr>
          <p:spPr>
            <a:xfrm>
              <a:off x="7876149" y="2182282"/>
              <a:ext cx="536985"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Mei</a:t>
              </a:r>
            </a:p>
          </p:txBody>
        </p:sp>
        <p:sp>
          <p:nvSpPr>
            <p:cNvPr id="43" name="Tekstvak 42">
              <a:extLst>
                <a:ext uri="{FF2B5EF4-FFF2-40B4-BE49-F238E27FC236}">
                  <a16:creationId xmlns:a16="http://schemas.microsoft.com/office/drawing/2014/main" id="{3CDEB6A0-CB6A-0845-90AA-75C42CD1B504}"/>
                </a:ext>
              </a:extLst>
            </p:cNvPr>
            <p:cNvSpPr txBox="1"/>
            <p:nvPr userDrawn="1"/>
          </p:nvSpPr>
          <p:spPr>
            <a:xfrm>
              <a:off x="8723421" y="2182282"/>
              <a:ext cx="566754"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Juni</a:t>
              </a:r>
            </a:p>
          </p:txBody>
        </p:sp>
        <p:sp>
          <p:nvSpPr>
            <p:cNvPr id="44" name="Tekstvak 43">
              <a:extLst>
                <a:ext uri="{FF2B5EF4-FFF2-40B4-BE49-F238E27FC236}">
                  <a16:creationId xmlns:a16="http://schemas.microsoft.com/office/drawing/2014/main" id="{E8BCC547-1EF7-B542-A66F-ED91D3DAA729}"/>
                </a:ext>
              </a:extLst>
            </p:cNvPr>
            <p:cNvSpPr txBox="1"/>
            <p:nvPr userDrawn="1"/>
          </p:nvSpPr>
          <p:spPr>
            <a:xfrm>
              <a:off x="9621520" y="2182282"/>
              <a:ext cx="532692"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Juli</a:t>
              </a:r>
            </a:p>
          </p:txBody>
        </p:sp>
      </p:grpSp>
      <p:sp>
        <p:nvSpPr>
          <p:cNvPr id="47" name="Rechthoek 46">
            <a:extLst>
              <a:ext uri="{FF2B5EF4-FFF2-40B4-BE49-F238E27FC236}">
                <a16:creationId xmlns:a16="http://schemas.microsoft.com/office/drawing/2014/main" id="{ECDBADC8-C711-AB43-B229-4CE26E4EBDEE}"/>
              </a:ext>
            </a:extLst>
          </p:cNvPr>
          <p:cNvSpPr/>
          <p:nvPr userDrawn="1"/>
        </p:nvSpPr>
        <p:spPr>
          <a:xfrm>
            <a:off x="-3357080" y="3073319"/>
            <a:ext cx="2392888" cy="2682786"/>
          </a:xfrm>
          <a:prstGeom prst="rect">
            <a:avLst/>
          </a:prstGeom>
        </p:spPr>
        <p:txBody>
          <a:bodyPr wrap="square">
            <a:spAutoFit/>
          </a:bodyPr>
          <a:lstStyle/>
          <a:p>
            <a:pPr>
              <a:lnSpc>
                <a:spcPts val="2200"/>
              </a:lnSpc>
            </a:pPr>
            <a:r>
              <a:rPr lang="nl-NL" sz="1000" dirty="0">
                <a:solidFill>
                  <a:srgbClr val="EC6A20"/>
                </a:solidFill>
                <a:latin typeface="Open Sans" panose="020B0606030504020204" pitchFamily="34" charset="0"/>
              </a:rPr>
              <a:t>Thuisopdracht (OK) </a:t>
            </a:r>
            <a:br>
              <a:rPr lang="nl-NL" sz="1000" dirty="0">
                <a:solidFill>
                  <a:srgbClr val="EC6A20"/>
                </a:solidFill>
                <a:latin typeface="Open Sans" panose="020B0606030504020204" pitchFamily="34" charset="0"/>
              </a:rPr>
            </a:br>
            <a:endParaRPr lang="nl-NL" sz="1000" dirty="0">
              <a:solidFill>
                <a:srgbClr val="EC6A20"/>
              </a:solidFill>
              <a:latin typeface="Open Sans" panose="020B0606030504020204" pitchFamily="34" charset="0"/>
            </a:endParaRPr>
          </a:p>
          <a:p>
            <a:pPr>
              <a:lnSpc>
                <a:spcPts val="2200"/>
              </a:lnSpc>
            </a:pPr>
            <a:r>
              <a:rPr lang="nl-NL" sz="1000" dirty="0">
                <a:solidFill>
                  <a:srgbClr val="EC6A20"/>
                </a:solidFill>
                <a:latin typeface="Open Sans" panose="020B0606030504020204" pitchFamily="34" charset="0"/>
              </a:rPr>
              <a:t>Loopbaangericht voortgangsgesprek</a:t>
            </a:r>
          </a:p>
          <a:p>
            <a:pPr>
              <a:lnSpc>
                <a:spcPts val="2200"/>
              </a:lnSpc>
            </a:pPr>
            <a:endParaRPr lang="nl-NL" sz="1000" dirty="0">
              <a:solidFill>
                <a:srgbClr val="EC6A20"/>
              </a:solidFill>
              <a:latin typeface="Open Sans" panose="020B0606030504020204" pitchFamily="34" charset="0"/>
            </a:endParaRPr>
          </a:p>
          <a:p>
            <a:pPr>
              <a:lnSpc>
                <a:spcPts val="2200"/>
              </a:lnSpc>
            </a:pPr>
            <a:r>
              <a:rPr lang="nl-NL" sz="1000" dirty="0">
                <a:solidFill>
                  <a:srgbClr val="EC6A20"/>
                </a:solidFill>
                <a:latin typeface="Open Sans" panose="020B0606030504020204" pitchFamily="34" charset="0"/>
              </a:rPr>
              <a:t>Interactieve ouderbijeenkomst (OK)</a:t>
            </a:r>
          </a:p>
          <a:p>
            <a:pPr>
              <a:lnSpc>
                <a:spcPct val="100000"/>
              </a:lnSpc>
            </a:pPr>
            <a:endParaRPr lang="nl-NL" sz="1000" dirty="0">
              <a:solidFill>
                <a:srgbClr val="EC6A20"/>
              </a:solidFill>
              <a:effectLst/>
              <a:latin typeface="Open Sans" panose="020B0606030504020204" pitchFamily="34" charset="0"/>
            </a:endParaRPr>
          </a:p>
          <a:p>
            <a:pPr>
              <a:lnSpc>
                <a:spcPts val="2200"/>
              </a:lnSpc>
            </a:pPr>
            <a:r>
              <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Vastleggen uitkomst</a:t>
            </a:r>
          </a:p>
          <a:p>
            <a:pPr>
              <a:lnSpc>
                <a:spcPct val="100000"/>
              </a:lnSpc>
            </a:pPr>
            <a:r>
              <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(verslag/afspraken/presentatie)</a:t>
            </a:r>
          </a:p>
          <a:p>
            <a:pPr>
              <a:lnSpc>
                <a:spcPts val="2200"/>
              </a:lnSpc>
            </a:pPr>
            <a:endPar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Gereedschap/hulpmiddel beschikbaar</a:t>
            </a:r>
            <a:endParaRPr lang="nl-NL" sz="1000" b="0" i="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91791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cxnSp>
        <p:nvCxnSpPr>
          <p:cNvPr id="8" name="Rechte verbindingslijn 7">
            <a:extLst>
              <a:ext uri="{FF2B5EF4-FFF2-40B4-BE49-F238E27FC236}">
                <a16:creationId xmlns:a16="http://schemas.microsoft.com/office/drawing/2014/main" id="{B533FA0A-AF2C-AD45-846F-B885C3B353D3}"/>
              </a:ext>
            </a:extLst>
          </p:cNvPr>
          <p:cNvCxnSpPr>
            <a:cxnSpLocks/>
          </p:cNvCxnSpPr>
          <p:nvPr userDrawn="1"/>
        </p:nvCxnSpPr>
        <p:spPr>
          <a:xfrm>
            <a:off x="11150912" y="322826"/>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568F49BD-96A5-7E40-B329-CC73EAC0EF62}"/>
              </a:ext>
            </a:extLst>
          </p:cNvPr>
          <p:cNvSpPr txBox="1"/>
          <p:nvPr userDrawn="1"/>
        </p:nvSpPr>
        <p:spPr>
          <a:xfrm>
            <a:off x="11150912" y="359999"/>
            <a:ext cx="3492388" cy="1561966"/>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TIPS &amp; TRICKS OVERZICHT</a:t>
            </a:r>
          </a:p>
          <a:p>
            <a:endParaRPr lang="nl-NL" sz="1000" dirty="0">
              <a:solidFill>
                <a:schemeClr val="tx1">
                  <a:lumMod val="75000"/>
                  <a:lumOff val="25000"/>
                </a:schemeClr>
              </a:solidFill>
            </a:endParaRPr>
          </a:p>
          <a:p>
            <a:r>
              <a:rPr lang="nl-NL" sz="1200" b="1" dirty="0">
                <a:solidFill>
                  <a:schemeClr val="bg1">
                    <a:lumMod val="50000"/>
                  </a:schemeClr>
                </a:solidFill>
              </a:rPr>
              <a:t>Plaats de tekstwolk als volgt:</a:t>
            </a:r>
          </a:p>
          <a:p>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Kopieer de tekstwolk hieronder en plak of schuif het in de overzichtspagina. Verschuif daarna de tekstwolk op de juiste positie en type de teksten. </a:t>
            </a:r>
          </a:p>
          <a:p>
            <a:endParaRPr lang="nl-NL" sz="100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Aanpassen vorm tekstwolk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Om de vorm van de tekstwolk aan te passen, klik op de tekstwolk, en pas de vorm aan.</a:t>
            </a:r>
          </a:p>
        </p:txBody>
      </p:sp>
      <p:cxnSp>
        <p:nvCxnSpPr>
          <p:cNvPr id="10" name="Rechte verbindingslijn 9">
            <a:extLst>
              <a:ext uri="{FF2B5EF4-FFF2-40B4-BE49-F238E27FC236}">
                <a16:creationId xmlns:a16="http://schemas.microsoft.com/office/drawing/2014/main" id="{4FADB031-4D45-9847-A435-02FB2772C917}"/>
              </a:ext>
            </a:extLst>
          </p:cNvPr>
          <p:cNvCxnSpPr>
            <a:cxnSpLocks/>
          </p:cNvCxnSpPr>
          <p:nvPr userDrawn="1"/>
        </p:nvCxnSpPr>
        <p:spPr>
          <a:xfrm>
            <a:off x="11150912" y="5870629"/>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CFD7763C-F7CB-2748-98EC-8E30D332FA92}"/>
              </a:ext>
            </a:extLst>
          </p:cNvPr>
          <p:cNvSpPr txBox="1"/>
          <p:nvPr userDrawn="1"/>
        </p:nvSpPr>
        <p:spPr>
          <a:xfrm>
            <a:off x="11150912" y="5907802"/>
            <a:ext cx="3492388" cy="1508105"/>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TIPS &amp; TRICKS</a:t>
            </a:r>
          </a:p>
          <a:p>
            <a:endParaRPr lang="nl-NL" sz="1100" dirty="0">
              <a:solidFill>
                <a:schemeClr val="tx1">
                  <a:lumMod val="75000"/>
                  <a:lumOff val="25000"/>
                </a:schemeClr>
              </a:solidFill>
            </a:endParaRPr>
          </a:p>
          <a:p>
            <a:pPr marL="0" indent="0" algn="l">
              <a:buClr>
                <a:schemeClr val="bg2"/>
              </a:buClr>
              <a:buFont typeface="Arial" panose="020B0604020202020204" pitchFamily="34" charset="0"/>
              <a:buNone/>
            </a:pP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Wanneer</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u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tekst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uit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ander</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document wilt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kopiëren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plakken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dit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document,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plak</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het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als</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Alleen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tekst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behouden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a:p>
            <a:endParaRPr lang="nl-NL" sz="1000" b="1" i="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nl-NL" sz="1000" b="1" i="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Logo in gebied plaatsen:</a:t>
            </a:r>
          </a:p>
          <a:p>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 kunt uw logo als transparant .</a:t>
            </a:r>
            <a:r>
              <a:rPr lang="nl-NL"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png</a:t>
            </a: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invoegen of slepen. Daarna op het juiste formaat schalen en positioneren in de rechter bovenhoek. </a:t>
            </a:r>
            <a:endPar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nl-NL" sz="1000" dirty="0">
              <a:solidFill>
                <a:schemeClr val="tx1">
                  <a:lumMod val="75000"/>
                  <a:lumOff val="25000"/>
                </a:schemeClr>
              </a:solidFill>
            </a:endParaRPr>
          </a:p>
        </p:txBody>
      </p:sp>
      <p:cxnSp>
        <p:nvCxnSpPr>
          <p:cNvPr id="12" name="Rechte verbindingslijn 11">
            <a:extLst>
              <a:ext uri="{FF2B5EF4-FFF2-40B4-BE49-F238E27FC236}">
                <a16:creationId xmlns:a16="http://schemas.microsoft.com/office/drawing/2014/main" id="{B963E346-69C5-C745-988F-FA35E2848360}"/>
              </a:ext>
            </a:extLst>
          </p:cNvPr>
          <p:cNvCxnSpPr>
            <a:cxnSpLocks/>
          </p:cNvCxnSpPr>
          <p:nvPr userDrawn="1"/>
        </p:nvCxnSpPr>
        <p:spPr>
          <a:xfrm>
            <a:off x="-3952130" y="322826"/>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5545A731-4A66-E943-BF48-A38500012871}"/>
              </a:ext>
            </a:extLst>
          </p:cNvPr>
          <p:cNvSpPr txBox="1"/>
          <p:nvPr userDrawn="1"/>
        </p:nvSpPr>
        <p:spPr>
          <a:xfrm>
            <a:off x="-3952130" y="359999"/>
            <a:ext cx="3492388" cy="969496"/>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ALGEMENE INSTRUCTIES</a:t>
            </a:r>
          </a:p>
          <a:p>
            <a:endParaRPr lang="en-GB" sz="1200" b="1" dirty="0">
              <a:solidFill>
                <a:schemeClr val="accent1"/>
              </a:solidFill>
            </a:endParaRPr>
          </a:p>
          <a:p>
            <a:r>
              <a:rPr lang="nl-NL" sz="1200" b="1" i="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Lettertypen:</a:t>
            </a:r>
          </a:p>
          <a:p>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Het lettertype Open Sans is meegeleverd in dit </a:t>
            </a:r>
            <a:r>
              <a:rPr lang="nl-NL"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Powerpoint</a:t>
            </a: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Templat. Gebruikte lettergrootte14pt u kunt als nodig ook </a:t>
            </a:r>
            <a:b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12pt gebruiken.</a:t>
            </a:r>
          </a:p>
        </p:txBody>
      </p:sp>
      <p:sp>
        <p:nvSpPr>
          <p:cNvPr id="15" name="Tekstvak 14">
            <a:extLst>
              <a:ext uri="{FF2B5EF4-FFF2-40B4-BE49-F238E27FC236}">
                <a16:creationId xmlns:a16="http://schemas.microsoft.com/office/drawing/2014/main" id="{6107F54E-BECD-A742-A6D5-4AA7BEE3597B}"/>
              </a:ext>
            </a:extLst>
          </p:cNvPr>
          <p:cNvSpPr txBox="1"/>
          <p:nvPr userDrawn="1"/>
        </p:nvSpPr>
        <p:spPr>
          <a:xfrm>
            <a:off x="-3952130" y="2026068"/>
            <a:ext cx="3492388" cy="861774"/>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INSTRUCTIES VOOR SYMBOLEN</a:t>
            </a:r>
          </a:p>
          <a:p>
            <a:endParaRPr lang="en-GB" sz="1200" b="1" dirty="0">
              <a:solidFill>
                <a:schemeClr val="accent1"/>
              </a:solidFill>
            </a:endParaRPr>
          </a:p>
          <a:p>
            <a:r>
              <a:rPr lang="nl-NL" sz="1200" b="1" i="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Diverse symbolen:</a:t>
            </a:r>
          </a:p>
          <a:p>
            <a:r>
              <a:rPr lang="nl-NL" sz="10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Deze symbolen kunnen bij de daarvoor bestemde teksten worden geplaatst.</a:t>
            </a:r>
          </a:p>
        </p:txBody>
      </p:sp>
      <p:cxnSp>
        <p:nvCxnSpPr>
          <p:cNvPr id="16" name="Rechte verbindingslijn 15">
            <a:extLst>
              <a:ext uri="{FF2B5EF4-FFF2-40B4-BE49-F238E27FC236}">
                <a16:creationId xmlns:a16="http://schemas.microsoft.com/office/drawing/2014/main" id="{4A554398-F9A5-5C4B-B794-362B415A7FC4}"/>
              </a:ext>
            </a:extLst>
          </p:cNvPr>
          <p:cNvCxnSpPr>
            <a:cxnSpLocks/>
          </p:cNvCxnSpPr>
          <p:nvPr userDrawn="1"/>
        </p:nvCxnSpPr>
        <p:spPr>
          <a:xfrm>
            <a:off x="-3952130" y="1980176"/>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72" name="Rechthoek 71">
            <a:extLst>
              <a:ext uri="{FF2B5EF4-FFF2-40B4-BE49-F238E27FC236}">
                <a16:creationId xmlns:a16="http://schemas.microsoft.com/office/drawing/2014/main" id="{FF24B7A9-45AF-5640-822F-661C217D700B}"/>
              </a:ext>
            </a:extLst>
          </p:cNvPr>
          <p:cNvSpPr/>
          <p:nvPr userDrawn="1"/>
        </p:nvSpPr>
        <p:spPr>
          <a:xfrm>
            <a:off x="-3357080" y="3073319"/>
            <a:ext cx="2392888" cy="2682786"/>
          </a:xfrm>
          <a:prstGeom prst="rect">
            <a:avLst/>
          </a:prstGeom>
        </p:spPr>
        <p:txBody>
          <a:bodyPr wrap="square">
            <a:spAutoFit/>
          </a:bodyPr>
          <a:lstStyle/>
          <a:p>
            <a:pPr>
              <a:lnSpc>
                <a:spcPts val="2200"/>
              </a:lnSpc>
            </a:pPr>
            <a:r>
              <a:rPr lang="nl-NL" sz="1000" dirty="0">
                <a:solidFill>
                  <a:srgbClr val="EC6A20"/>
                </a:solidFill>
                <a:latin typeface="Open Sans" panose="020B0606030504020204" pitchFamily="34" charset="0"/>
              </a:rPr>
              <a:t>Thuisopdracht (OK) </a:t>
            </a:r>
            <a:br>
              <a:rPr lang="nl-NL" sz="1000" dirty="0">
                <a:solidFill>
                  <a:srgbClr val="EC6A20"/>
                </a:solidFill>
                <a:latin typeface="Open Sans" panose="020B0606030504020204" pitchFamily="34" charset="0"/>
              </a:rPr>
            </a:br>
            <a:endParaRPr lang="nl-NL" sz="1000" dirty="0">
              <a:solidFill>
                <a:srgbClr val="EC6A20"/>
              </a:solidFill>
              <a:latin typeface="Open Sans" panose="020B0606030504020204" pitchFamily="34" charset="0"/>
            </a:endParaRPr>
          </a:p>
          <a:p>
            <a:pPr>
              <a:lnSpc>
                <a:spcPts val="2200"/>
              </a:lnSpc>
            </a:pPr>
            <a:r>
              <a:rPr lang="nl-NL" sz="1000" dirty="0">
                <a:solidFill>
                  <a:srgbClr val="EC6A20"/>
                </a:solidFill>
                <a:latin typeface="Open Sans" panose="020B0606030504020204" pitchFamily="34" charset="0"/>
              </a:rPr>
              <a:t>Loopbaangericht voortgangsgesprek</a:t>
            </a:r>
          </a:p>
          <a:p>
            <a:pPr>
              <a:lnSpc>
                <a:spcPts val="2200"/>
              </a:lnSpc>
            </a:pPr>
            <a:endParaRPr lang="nl-NL" sz="1000" dirty="0">
              <a:solidFill>
                <a:srgbClr val="EC6A20"/>
              </a:solidFill>
              <a:latin typeface="Open Sans" panose="020B0606030504020204" pitchFamily="34" charset="0"/>
            </a:endParaRPr>
          </a:p>
          <a:p>
            <a:pPr>
              <a:lnSpc>
                <a:spcPts val="2200"/>
              </a:lnSpc>
            </a:pPr>
            <a:r>
              <a:rPr lang="nl-NL" sz="1000" dirty="0">
                <a:solidFill>
                  <a:srgbClr val="EC6A20"/>
                </a:solidFill>
                <a:latin typeface="Open Sans" panose="020B0606030504020204" pitchFamily="34" charset="0"/>
              </a:rPr>
              <a:t>Interactieve ouderbijeenkomst (OK)</a:t>
            </a:r>
          </a:p>
          <a:p>
            <a:pPr>
              <a:lnSpc>
                <a:spcPct val="100000"/>
              </a:lnSpc>
            </a:pPr>
            <a:endParaRPr lang="nl-NL" sz="1000" dirty="0">
              <a:solidFill>
                <a:srgbClr val="EC6A20"/>
              </a:solidFill>
              <a:effectLst/>
              <a:latin typeface="Open Sans" panose="020B0606030504020204" pitchFamily="34" charset="0"/>
            </a:endParaRPr>
          </a:p>
          <a:p>
            <a:pPr>
              <a:lnSpc>
                <a:spcPts val="2200"/>
              </a:lnSpc>
            </a:pPr>
            <a:r>
              <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Vastleggen uitkomst</a:t>
            </a:r>
          </a:p>
          <a:p>
            <a:pPr>
              <a:lnSpc>
                <a:spcPct val="100000"/>
              </a:lnSpc>
            </a:pPr>
            <a:r>
              <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(verslag/afspraken/presentatie)</a:t>
            </a:r>
          </a:p>
          <a:p>
            <a:pPr>
              <a:lnSpc>
                <a:spcPts val="2200"/>
              </a:lnSpc>
            </a:pPr>
            <a:endPar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Gereedschap/hulpmiddel beschikbaar</a:t>
            </a:r>
            <a:endParaRPr lang="nl-NL" sz="1000" b="0" i="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3445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cxnSp>
        <p:nvCxnSpPr>
          <p:cNvPr id="8" name="Rechte verbindingslijn 7">
            <a:extLst>
              <a:ext uri="{FF2B5EF4-FFF2-40B4-BE49-F238E27FC236}">
                <a16:creationId xmlns:a16="http://schemas.microsoft.com/office/drawing/2014/main" id="{4A79EB73-796F-0842-BE49-59580B25D2A6}"/>
              </a:ext>
            </a:extLst>
          </p:cNvPr>
          <p:cNvCxnSpPr>
            <a:cxnSpLocks/>
          </p:cNvCxnSpPr>
          <p:nvPr userDrawn="1"/>
        </p:nvCxnSpPr>
        <p:spPr>
          <a:xfrm>
            <a:off x="11150912" y="322826"/>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3824650B-6E9A-7D48-BF7A-D17D7440EF80}"/>
              </a:ext>
            </a:extLst>
          </p:cNvPr>
          <p:cNvSpPr txBox="1"/>
          <p:nvPr userDrawn="1"/>
        </p:nvSpPr>
        <p:spPr>
          <a:xfrm>
            <a:off x="11150912" y="359999"/>
            <a:ext cx="3492388" cy="1561966"/>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TIPS &amp; TRICKS OVERZICHT</a:t>
            </a:r>
          </a:p>
          <a:p>
            <a:endParaRPr lang="nl-NL" sz="1000" dirty="0">
              <a:solidFill>
                <a:schemeClr val="tx1">
                  <a:lumMod val="75000"/>
                  <a:lumOff val="25000"/>
                </a:schemeClr>
              </a:solidFill>
            </a:endParaRPr>
          </a:p>
          <a:p>
            <a:r>
              <a:rPr lang="nl-NL" sz="1200" b="1" dirty="0">
                <a:solidFill>
                  <a:schemeClr val="bg1">
                    <a:lumMod val="50000"/>
                  </a:schemeClr>
                </a:solidFill>
              </a:rPr>
              <a:t>Plaats de tekstwolk als volgt:</a:t>
            </a:r>
          </a:p>
          <a:p>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Kopieer de tekstwolk hieronder en plak of schuif het in de overzichtspagina. Verschuif daarna de tekstwolk op de juiste positie en type de teksten. </a:t>
            </a:r>
          </a:p>
          <a:p>
            <a:endParaRPr lang="nl-NL" sz="100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Aanpassen vorm tekstwolk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Om de vorm van de tekstwolk aan te passen, klik op de tekstwolk, en pas de vorm aan.</a:t>
            </a:r>
          </a:p>
        </p:txBody>
      </p:sp>
      <p:cxnSp>
        <p:nvCxnSpPr>
          <p:cNvPr id="10" name="Rechte verbindingslijn 9">
            <a:extLst>
              <a:ext uri="{FF2B5EF4-FFF2-40B4-BE49-F238E27FC236}">
                <a16:creationId xmlns:a16="http://schemas.microsoft.com/office/drawing/2014/main" id="{50648E6E-8C23-3741-BEB4-F7677DFB2089}"/>
              </a:ext>
            </a:extLst>
          </p:cNvPr>
          <p:cNvCxnSpPr>
            <a:cxnSpLocks/>
          </p:cNvCxnSpPr>
          <p:nvPr userDrawn="1"/>
        </p:nvCxnSpPr>
        <p:spPr>
          <a:xfrm>
            <a:off x="11150912" y="5870629"/>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06689E24-3BD9-BC43-B99D-E3DA3743B510}"/>
              </a:ext>
            </a:extLst>
          </p:cNvPr>
          <p:cNvSpPr txBox="1"/>
          <p:nvPr userDrawn="1"/>
        </p:nvSpPr>
        <p:spPr>
          <a:xfrm>
            <a:off x="11150912" y="5907802"/>
            <a:ext cx="3492388" cy="1508105"/>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TIPS &amp; TRICKS</a:t>
            </a:r>
          </a:p>
          <a:p>
            <a:endParaRPr lang="nl-NL" sz="1100" dirty="0">
              <a:solidFill>
                <a:schemeClr val="tx1">
                  <a:lumMod val="75000"/>
                  <a:lumOff val="25000"/>
                </a:schemeClr>
              </a:solidFill>
            </a:endParaRPr>
          </a:p>
          <a:p>
            <a:pPr marL="0" indent="0" algn="l">
              <a:buClr>
                <a:schemeClr val="bg2"/>
              </a:buClr>
              <a:buFont typeface="Arial" panose="020B0604020202020204" pitchFamily="34" charset="0"/>
              <a:buNone/>
            </a:pP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Wanneer</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u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tekst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uit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ander</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document wilt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kopiëren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plakken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dit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document,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plak</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het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als</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Alleen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tekst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behouden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a:p>
            <a:endParaRPr lang="nl-NL" sz="1000" b="1" i="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nl-NL" sz="1000" b="1" i="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Logo in gebied plaatsen:</a:t>
            </a:r>
          </a:p>
          <a:p>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 kunt uw logo als transparant .</a:t>
            </a:r>
            <a:r>
              <a:rPr lang="nl-NL"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png</a:t>
            </a: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invoegen of slepen. Daarna op het juiste formaat schalen en positioneren in de rechter bovenhoek. </a:t>
            </a:r>
            <a:endPar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nl-NL" sz="1000" dirty="0">
              <a:solidFill>
                <a:schemeClr val="tx1">
                  <a:lumMod val="75000"/>
                  <a:lumOff val="25000"/>
                </a:schemeClr>
              </a:solidFill>
            </a:endParaRPr>
          </a:p>
        </p:txBody>
      </p:sp>
      <p:cxnSp>
        <p:nvCxnSpPr>
          <p:cNvPr id="12" name="Rechte verbindingslijn 11">
            <a:extLst>
              <a:ext uri="{FF2B5EF4-FFF2-40B4-BE49-F238E27FC236}">
                <a16:creationId xmlns:a16="http://schemas.microsoft.com/office/drawing/2014/main" id="{D7FB3273-9957-E14A-BE02-44B34B0283EB}"/>
              </a:ext>
            </a:extLst>
          </p:cNvPr>
          <p:cNvCxnSpPr>
            <a:cxnSpLocks/>
          </p:cNvCxnSpPr>
          <p:nvPr userDrawn="1"/>
        </p:nvCxnSpPr>
        <p:spPr>
          <a:xfrm>
            <a:off x="-3952130" y="322826"/>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64EDD218-3F32-5442-B55A-2938C4E3CFA0}"/>
              </a:ext>
            </a:extLst>
          </p:cNvPr>
          <p:cNvSpPr txBox="1"/>
          <p:nvPr userDrawn="1"/>
        </p:nvSpPr>
        <p:spPr>
          <a:xfrm>
            <a:off x="-3952130" y="359999"/>
            <a:ext cx="3492388" cy="969496"/>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ALGEMENE INSTRUCTIES</a:t>
            </a:r>
          </a:p>
          <a:p>
            <a:endParaRPr lang="en-GB" sz="1200" b="1" dirty="0">
              <a:solidFill>
                <a:schemeClr val="accent1"/>
              </a:solidFill>
            </a:endParaRPr>
          </a:p>
          <a:p>
            <a:r>
              <a:rPr lang="nl-NL" sz="1200" b="1" i="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Lettertypen:</a:t>
            </a:r>
          </a:p>
          <a:p>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Het lettertype Open Sans is meegeleverd in dit </a:t>
            </a:r>
            <a:r>
              <a:rPr lang="nl-NL"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Powerpoint</a:t>
            </a: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Templat. Gebruikte lettergrootte14pt u kunt als nodig ook </a:t>
            </a:r>
            <a:b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12pt gebruiken.</a:t>
            </a:r>
          </a:p>
        </p:txBody>
      </p:sp>
      <p:sp>
        <p:nvSpPr>
          <p:cNvPr id="14" name="Ovaal 13">
            <a:extLst>
              <a:ext uri="{FF2B5EF4-FFF2-40B4-BE49-F238E27FC236}">
                <a16:creationId xmlns:a16="http://schemas.microsoft.com/office/drawing/2014/main" id="{D4748465-54B8-F440-8BB4-4F0B67B5C066}"/>
              </a:ext>
            </a:extLst>
          </p:cNvPr>
          <p:cNvSpPr/>
          <p:nvPr userDrawn="1"/>
        </p:nvSpPr>
        <p:spPr>
          <a:xfrm>
            <a:off x="1046602" y="359999"/>
            <a:ext cx="771181" cy="77118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7798BAB9-468B-EE46-8821-03743489CC1F}"/>
              </a:ext>
            </a:extLst>
          </p:cNvPr>
          <p:cNvSpPr txBox="1"/>
          <p:nvPr userDrawn="1"/>
        </p:nvSpPr>
        <p:spPr>
          <a:xfrm>
            <a:off x="-3952130" y="2026068"/>
            <a:ext cx="3492388" cy="861774"/>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INSTRUCTIES VOOR SYMBOLEN</a:t>
            </a:r>
          </a:p>
          <a:p>
            <a:endParaRPr lang="en-GB" sz="1200" b="1" dirty="0">
              <a:solidFill>
                <a:schemeClr val="accent1"/>
              </a:solidFill>
            </a:endParaRPr>
          </a:p>
          <a:p>
            <a:r>
              <a:rPr lang="nl-NL" sz="1200" b="1" i="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Diverse symbolen:</a:t>
            </a:r>
          </a:p>
          <a:p>
            <a:r>
              <a:rPr lang="nl-NL" sz="10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Deze symbolen kunnen bij de daarvoor bestemde teksten worden geplaatst.</a:t>
            </a:r>
          </a:p>
        </p:txBody>
      </p:sp>
      <p:cxnSp>
        <p:nvCxnSpPr>
          <p:cNvPr id="16" name="Rechte verbindingslijn 15">
            <a:extLst>
              <a:ext uri="{FF2B5EF4-FFF2-40B4-BE49-F238E27FC236}">
                <a16:creationId xmlns:a16="http://schemas.microsoft.com/office/drawing/2014/main" id="{D4E58F43-77D8-E642-94CB-845E96469FFE}"/>
              </a:ext>
            </a:extLst>
          </p:cNvPr>
          <p:cNvCxnSpPr>
            <a:cxnSpLocks/>
          </p:cNvCxnSpPr>
          <p:nvPr userDrawn="1"/>
        </p:nvCxnSpPr>
        <p:spPr>
          <a:xfrm>
            <a:off x="-3952130" y="1980176"/>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ijdelijke aanduiding voor afbeelding 38">
            <a:extLst>
              <a:ext uri="{FF2B5EF4-FFF2-40B4-BE49-F238E27FC236}">
                <a16:creationId xmlns:a16="http://schemas.microsoft.com/office/drawing/2014/main" id="{FD7111C9-0B27-5940-B0AD-D240122C8B6D}"/>
              </a:ext>
            </a:extLst>
          </p:cNvPr>
          <p:cNvSpPr>
            <a:spLocks noGrp="1"/>
          </p:cNvSpPr>
          <p:nvPr>
            <p:ph type="pic" sz="quarter" idx="16"/>
          </p:nvPr>
        </p:nvSpPr>
        <p:spPr>
          <a:xfrm>
            <a:off x="672592" y="359667"/>
            <a:ext cx="9720000" cy="6840000"/>
          </a:xfrm>
          <a:prstGeom prst="rect">
            <a:avLst/>
          </a:prstGeom>
          <a:solidFill>
            <a:srgbClr val="F2F2F2"/>
          </a:solidFill>
        </p:spPr>
        <p:txBody>
          <a:bodyPr bIns="576000" anchor="ctr" anchorCtr="0">
            <a:noAutofit/>
          </a:bodyPr>
          <a:lstStyle>
            <a:lvl1pPr algn="ctr">
              <a:defRPr sz="1200" b="0">
                <a:solidFill>
                  <a:schemeClr val="tx1">
                    <a:lumMod val="50000"/>
                    <a:lumOff val="50000"/>
                  </a:schemeClr>
                </a:solidFill>
              </a:defRPr>
            </a:lvl1pPr>
          </a:lstStyle>
          <a:p>
            <a:r>
              <a:rPr lang="nl-NL" dirty="0"/>
              <a:t>Klik op het pictogram als u een afbeelding wilt toevoegen</a:t>
            </a:r>
          </a:p>
        </p:txBody>
      </p:sp>
      <p:sp>
        <p:nvSpPr>
          <p:cNvPr id="18" name="Tekstvak 17">
            <a:extLst>
              <a:ext uri="{FF2B5EF4-FFF2-40B4-BE49-F238E27FC236}">
                <a16:creationId xmlns:a16="http://schemas.microsoft.com/office/drawing/2014/main" id="{65EFB46C-6DF3-6341-91AA-276574E231C0}"/>
              </a:ext>
            </a:extLst>
          </p:cNvPr>
          <p:cNvSpPr txBox="1"/>
          <p:nvPr userDrawn="1"/>
        </p:nvSpPr>
        <p:spPr>
          <a:xfrm rot="16200000">
            <a:off x="-1064003" y="1768188"/>
            <a:ext cx="3154929" cy="338554"/>
          </a:xfrm>
          <a:prstGeom prst="rect">
            <a:avLst/>
          </a:prstGeom>
          <a:gradFill>
            <a:gsLst>
              <a:gs pos="0">
                <a:schemeClr val="accent1">
                  <a:lumMod val="5000"/>
                  <a:lumOff val="95000"/>
                </a:schemeClr>
              </a:gs>
              <a:gs pos="73000">
                <a:schemeClr val="bg1">
                  <a:lumMod val="75000"/>
                </a:schemeClr>
              </a:gs>
              <a:gs pos="83000">
                <a:schemeClr val="bg1">
                  <a:lumMod val="75000"/>
                </a:schemeClr>
              </a:gs>
              <a:gs pos="100000">
                <a:schemeClr val="bg1">
                  <a:lumMod val="85000"/>
                </a:schemeClr>
              </a:gs>
            </a:gsLst>
            <a:lin ang="5400000" scaled="1"/>
          </a:gradFill>
        </p:spPr>
        <p:txBody>
          <a:bodyPr wrap="square" rtlCol="0">
            <a:spAutoFit/>
          </a:bodyPr>
          <a:lstStyle/>
          <a:p>
            <a:pPr algn="ctr"/>
            <a:r>
              <a:rPr lang="nl-NL" sz="1600" b="0" i="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LOB - ACTIVITEITEN</a:t>
            </a:r>
          </a:p>
        </p:txBody>
      </p:sp>
      <p:sp>
        <p:nvSpPr>
          <p:cNvPr id="19" name="Tekstvak 18">
            <a:extLst>
              <a:ext uri="{FF2B5EF4-FFF2-40B4-BE49-F238E27FC236}">
                <a16:creationId xmlns:a16="http://schemas.microsoft.com/office/drawing/2014/main" id="{B5E62531-6978-564B-B47C-B3401658173F}"/>
              </a:ext>
            </a:extLst>
          </p:cNvPr>
          <p:cNvSpPr txBox="1"/>
          <p:nvPr userDrawn="1"/>
        </p:nvSpPr>
        <p:spPr>
          <a:xfrm rot="16200000">
            <a:off x="-1318605" y="5188194"/>
            <a:ext cx="3685073" cy="338554"/>
          </a:xfrm>
          <a:prstGeom prst="rect">
            <a:avLst/>
          </a:prstGeom>
          <a:gradFill>
            <a:gsLst>
              <a:gs pos="0">
                <a:schemeClr val="accent1">
                  <a:lumMod val="5000"/>
                  <a:lumOff val="95000"/>
                </a:schemeClr>
              </a:gs>
              <a:gs pos="73000">
                <a:schemeClr val="bg1">
                  <a:lumMod val="75000"/>
                </a:schemeClr>
              </a:gs>
              <a:gs pos="83000">
                <a:schemeClr val="bg1">
                  <a:lumMod val="75000"/>
                </a:schemeClr>
              </a:gs>
              <a:gs pos="100000">
                <a:schemeClr val="bg1">
                  <a:lumMod val="85000"/>
                </a:schemeClr>
              </a:gs>
            </a:gsLst>
            <a:lin ang="5400000" scaled="1"/>
          </a:gradFill>
        </p:spPr>
        <p:txBody>
          <a:bodyPr wrap="square" rtlCol="0">
            <a:spAutoFit/>
          </a:bodyPr>
          <a:lstStyle/>
          <a:p>
            <a:pPr algn="ctr"/>
            <a:r>
              <a:rPr lang="nl-NL" sz="1600" b="0" i="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OUDER - ACTIVITEITEN </a:t>
            </a:r>
          </a:p>
        </p:txBody>
      </p:sp>
      <p:grpSp>
        <p:nvGrpSpPr>
          <p:cNvPr id="20" name="Groep 19">
            <a:extLst>
              <a:ext uri="{FF2B5EF4-FFF2-40B4-BE49-F238E27FC236}">
                <a16:creationId xmlns:a16="http://schemas.microsoft.com/office/drawing/2014/main" id="{B3707F2A-B1EF-F847-8E8B-22227E767545}"/>
              </a:ext>
            </a:extLst>
          </p:cNvPr>
          <p:cNvGrpSpPr/>
          <p:nvPr userDrawn="1"/>
        </p:nvGrpSpPr>
        <p:grpSpPr>
          <a:xfrm>
            <a:off x="360000" y="3224695"/>
            <a:ext cx="9972000" cy="583161"/>
            <a:chOff x="360000" y="2062480"/>
            <a:chExt cx="9972000" cy="583161"/>
          </a:xfrm>
        </p:grpSpPr>
        <p:cxnSp>
          <p:nvCxnSpPr>
            <p:cNvPr id="21" name="Rechte verbindingslijn 20">
              <a:extLst>
                <a:ext uri="{FF2B5EF4-FFF2-40B4-BE49-F238E27FC236}">
                  <a16:creationId xmlns:a16="http://schemas.microsoft.com/office/drawing/2014/main" id="{AEB21559-A2C0-454C-A603-FF868A32776F}"/>
                </a:ext>
              </a:extLst>
            </p:cNvPr>
            <p:cNvCxnSpPr>
              <a:cxnSpLocks/>
            </p:cNvCxnSpPr>
            <p:nvPr userDrawn="1"/>
          </p:nvCxnSpPr>
          <p:spPr>
            <a:xfrm>
              <a:off x="360000" y="2352713"/>
              <a:ext cx="9972000" cy="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22" name="Ovaal 21">
              <a:extLst>
                <a:ext uri="{FF2B5EF4-FFF2-40B4-BE49-F238E27FC236}">
                  <a16:creationId xmlns:a16="http://schemas.microsoft.com/office/drawing/2014/main" id="{A993F9DC-42E8-7D46-B5B7-B3ED34177B9B}"/>
                </a:ext>
              </a:extLst>
            </p:cNvPr>
            <p:cNvSpPr/>
            <p:nvPr userDrawn="1"/>
          </p:nvSpPr>
          <p:spPr>
            <a:xfrm>
              <a:off x="875541"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Ovaal 22">
              <a:extLst>
                <a:ext uri="{FF2B5EF4-FFF2-40B4-BE49-F238E27FC236}">
                  <a16:creationId xmlns:a16="http://schemas.microsoft.com/office/drawing/2014/main" id="{1B02BD41-D5E2-4B47-8CD3-1CDE4B610846}"/>
                </a:ext>
              </a:extLst>
            </p:cNvPr>
            <p:cNvSpPr/>
            <p:nvPr userDrawn="1"/>
          </p:nvSpPr>
          <p:spPr>
            <a:xfrm>
              <a:off x="2619515"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1ED501F8-8DA9-AA4D-A142-2F99387E0D85}"/>
                </a:ext>
              </a:extLst>
            </p:cNvPr>
            <p:cNvSpPr/>
            <p:nvPr userDrawn="1"/>
          </p:nvSpPr>
          <p:spPr>
            <a:xfrm>
              <a:off x="4363489"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291F805B-4CA9-9F48-A647-4217309E940D}"/>
                </a:ext>
              </a:extLst>
            </p:cNvPr>
            <p:cNvSpPr/>
            <p:nvPr userDrawn="1"/>
          </p:nvSpPr>
          <p:spPr>
            <a:xfrm>
              <a:off x="1747528"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Ovaal 25">
              <a:extLst>
                <a:ext uri="{FF2B5EF4-FFF2-40B4-BE49-F238E27FC236}">
                  <a16:creationId xmlns:a16="http://schemas.microsoft.com/office/drawing/2014/main" id="{D64FBC15-40D6-8744-9718-ECA5EE224292}"/>
                </a:ext>
              </a:extLst>
            </p:cNvPr>
            <p:cNvSpPr/>
            <p:nvPr userDrawn="1"/>
          </p:nvSpPr>
          <p:spPr>
            <a:xfrm>
              <a:off x="3491502"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al 26">
              <a:extLst>
                <a:ext uri="{FF2B5EF4-FFF2-40B4-BE49-F238E27FC236}">
                  <a16:creationId xmlns:a16="http://schemas.microsoft.com/office/drawing/2014/main" id="{0D6CFBF4-90A3-C542-82F8-2155C1BAC715}"/>
                </a:ext>
              </a:extLst>
            </p:cNvPr>
            <p:cNvSpPr/>
            <p:nvPr userDrawn="1"/>
          </p:nvSpPr>
          <p:spPr>
            <a:xfrm>
              <a:off x="5235476"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al 27">
              <a:extLst>
                <a:ext uri="{FF2B5EF4-FFF2-40B4-BE49-F238E27FC236}">
                  <a16:creationId xmlns:a16="http://schemas.microsoft.com/office/drawing/2014/main" id="{958AD0EC-611B-FD4B-BB61-D77C96A47F07}"/>
                </a:ext>
              </a:extLst>
            </p:cNvPr>
            <p:cNvSpPr/>
            <p:nvPr userDrawn="1"/>
          </p:nvSpPr>
          <p:spPr>
            <a:xfrm>
              <a:off x="6107463"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al 28">
              <a:extLst>
                <a:ext uri="{FF2B5EF4-FFF2-40B4-BE49-F238E27FC236}">
                  <a16:creationId xmlns:a16="http://schemas.microsoft.com/office/drawing/2014/main" id="{FF33030D-1AE1-F84F-A1FA-A7A62A197A7C}"/>
                </a:ext>
              </a:extLst>
            </p:cNvPr>
            <p:cNvSpPr/>
            <p:nvPr userDrawn="1"/>
          </p:nvSpPr>
          <p:spPr>
            <a:xfrm>
              <a:off x="6979450"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al 29">
              <a:extLst>
                <a:ext uri="{FF2B5EF4-FFF2-40B4-BE49-F238E27FC236}">
                  <a16:creationId xmlns:a16="http://schemas.microsoft.com/office/drawing/2014/main" id="{6BDD921A-D750-6E4C-86D6-6D808B3871C6}"/>
                </a:ext>
              </a:extLst>
            </p:cNvPr>
            <p:cNvSpPr/>
            <p:nvPr userDrawn="1"/>
          </p:nvSpPr>
          <p:spPr>
            <a:xfrm>
              <a:off x="7851437"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al 30">
              <a:extLst>
                <a:ext uri="{FF2B5EF4-FFF2-40B4-BE49-F238E27FC236}">
                  <a16:creationId xmlns:a16="http://schemas.microsoft.com/office/drawing/2014/main" id="{CD614BCA-6749-0E45-8FD2-AF90759EF27A}"/>
                </a:ext>
              </a:extLst>
            </p:cNvPr>
            <p:cNvSpPr/>
            <p:nvPr userDrawn="1"/>
          </p:nvSpPr>
          <p:spPr>
            <a:xfrm>
              <a:off x="8723424"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al 31">
              <a:extLst>
                <a:ext uri="{FF2B5EF4-FFF2-40B4-BE49-F238E27FC236}">
                  <a16:creationId xmlns:a16="http://schemas.microsoft.com/office/drawing/2014/main" id="{14A90659-A3B7-E949-8CA6-8679D14FE2AD}"/>
                </a:ext>
              </a:extLst>
            </p:cNvPr>
            <p:cNvSpPr/>
            <p:nvPr userDrawn="1"/>
          </p:nvSpPr>
          <p:spPr>
            <a:xfrm>
              <a:off x="9595408" y="2062480"/>
              <a:ext cx="583161" cy="583161"/>
            </a:xfrm>
            <a:prstGeom prst="ellipse">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Tekstvak 32">
              <a:extLst>
                <a:ext uri="{FF2B5EF4-FFF2-40B4-BE49-F238E27FC236}">
                  <a16:creationId xmlns:a16="http://schemas.microsoft.com/office/drawing/2014/main" id="{8CA42745-B384-1A44-866D-8DCDB4BE9A03}"/>
                </a:ext>
              </a:extLst>
            </p:cNvPr>
            <p:cNvSpPr txBox="1"/>
            <p:nvPr userDrawn="1"/>
          </p:nvSpPr>
          <p:spPr>
            <a:xfrm>
              <a:off x="887450" y="2182282"/>
              <a:ext cx="544475"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Sep</a:t>
              </a:r>
            </a:p>
          </p:txBody>
        </p:sp>
        <p:sp>
          <p:nvSpPr>
            <p:cNvPr id="34" name="Tekstvak 33">
              <a:extLst>
                <a:ext uri="{FF2B5EF4-FFF2-40B4-BE49-F238E27FC236}">
                  <a16:creationId xmlns:a16="http://schemas.microsoft.com/office/drawing/2014/main" id="{5A77FBB1-ECC8-0549-8A7C-4B525F0495D3}"/>
                </a:ext>
              </a:extLst>
            </p:cNvPr>
            <p:cNvSpPr txBox="1"/>
            <p:nvPr userDrawn="1"/>
          </p:nvSpPr>
          <p:spPr>
            <a:xfrm>
              <a:off x="1760055" y="2182282"/>
              <a:ext cx="554128"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Okt</a:t>
              </a:r>
            </a:p>
          </p:txBody>
        </p:sp>
        <p:sp>
          <p:nvSpPr>
            <p:cNvPr id="35" name="Tekstvak 34">
              <a:extLst>
                <a:ext uri="{FF2B5EF4-FFF2-40B4-BE49-F238E27FC236}">
                  <a16:creationId xmlns:a16="http://schemas.microsoft.com/office/drawing/2014/main" id="{467768C5-DF13-C641-AD17-CE6CDBA1A0FC}"/>
                </a:ext>
              </a:extLst>
            </p:cNvPr>
            <p:cNvSpPr txBox="1"/>
            <p:nvPr userDrawn="1"/>
          </p:nvSpPr>
          <p:spPr>
            <a:xfrm>
              <a:off x="2632042" y="2182282"/>
              <a:ext cx="554128"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Nov</a:t>
              </a:r>
            </a:p>
          </p:txBody>
        </p:sp>
        <p:sp>
          <p:nvSpPr>
            <p:cNvPr id="36" name="Tekstvak 35">
              <a:extLst>
                <a:ext uri="{FF2B5EF4-FFF2-40B4-BE49-F238E27FC236}">
                  <a16:creationId xmlns:a16="http://schemas.microsoft.com/office/drawing/2014/main" id="{A99EA12F-7347-F244-8A23-209C2655BFEC}"/>
                </a:ext>
              </a:extLst>
            </p:cNvPr>
            <p:cNvSpPr txBox="1"/>
            <p:nvPr userDrawn="1"/>
          </p:nvSpPr>
          <p:spPr>
            <a:xfrm>
              <a:off x="3504029" y="2182282"/>
              <a:ext cx="556916"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Dec</a:t>
              </a:r>
            </a:p>
          </p:txBody>
        </p:sp>
        <p:sp>
          <p:nvSpPr>
            <p:cNvPr id="37" name="Tekstvak 36">
              <a:extLst>
                <a:ext uri="{FF2B5EF4-FFF2-40B4-BE49-F238E27FC236}">
                  <a16:creationId xmlns:a16="http://schemas.microsoft.com/office/drawing/2014/main" id="{2098FBA1-7549-2340-8889-C02E0CF1F6FC}"/>
                </a:ext>
              </a:extLst>
            </p:cNvPr>
            <p:cNvSpPr txBox="1"/>
            <p:nvPr userDrawn="1"/>
          </p:nvSpPr>
          <p:spPr>
            <a:xfrm>
              <a:off x="4376017" y="2182282"/>
              <a:ext cx="556916"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Jan</a:t>
              </a:r>
            </a:p>
          </p:txBody>
        </p:sp>
        <p:sp>
          <p:nvSpPr>
            <p:cNvPr id="38" name="Tekstvak 37">
              <a:extLst>
                <a:ext uri="{FF2B5EF4-FFF2-40B4-BE49-F238E27FC236}">
                  <a16:creationId xmlns:a16="http://schemas.microsoft.com/office/drawing/2014/main" id="{C6327B9E-F013-154D-8481-934C49988862}"/>
                </a:ext>
              </a:extLst>
            </p:cNvPr>
            <p:cNvSpPr txBox="1"/>
            <p:nvPr userDrawn="1"/>
          </p:nvSpPr>
          <p:spPr>
            <a:xfrm>
              <a:off x="5219066" y="2182282"/>
              <a:ext cx="614515"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Feb</a:t>
              </a:r>
            </a:p>
          </p:txBody>
        </p:sp>
        <p:sp>
          <p:nvSpPr>
            <p:cNvPr id="39" name="Tekstvak 38">
              <a:extLst>
                <a:ext uri="{FF2B5EF4-FFF2-40B4-BE49-F238E27FC236}">
                  <a16:creationId xmlns:a16="http://schemas.microsoft.com/office/drawing/2014/main" id="{B5EE9019-88B5-9D46-9184-DEC589DDC91E}"/>
                </a:ext>
              </a:extLst>
            </p:cNvPr>
            <p:cNvSpPr txBox="1"/>
            <p:nvPr userDrawn="1"/>
          </p:nvSpPr>
          <p:spPr>
            <a:xfrm>
              <a:off x="6107459" y="2182282"/>
              <a:ext cx="583161"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Mrt</a:t>
              </a:r>
            </a:p>
          </p:txBody>
        </p:sp>
        <p:sp>
          <p:nvSpPr>
            <p:cNvPr id="40" name="Tekstvak 39">
              <a:extLst>
                <a:ext uri="{FF2B5EF4-FFF2-40B4-BE49-F238E27FC236}">
                  <a16:creationId xmlns:a16="http://schemas.microsoft.com/office/drawing/2014/main" id="{90105A89-BA48-5F44-BE17-D8616FE21F94}"/>
                </a:ext>
              </a:extLst>
            </p:cNvPr>
            <p:cNvSpPr txBox="1"/>
            <p:nvPr userDrawn="1"/>
          </p:nvSpPr>
          <p:spPr>
            <a:xfrm>
              <a:off x="6979446" y="2182282"/>
              <a:ext cx="607880"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April</a:t>
              </a:r>
            </a:p>
          </p:txBody>
        </p:sp>
        <p:sp>
          <p:nvSpPr>
            <p:cNvPr id="41" name="Tekstvak 40">
              <a:extLst>
                <a:ext uri="{FF2B5EF4-FFF2-40B4-BE49-F238E27FC236}">
                  <a16:creationId xmlns:a16="http://schemas.microsoft.com/office/drawing/2014/main" id="{CBFEB40B-139C-C342-A8D1-BA2F93238D6A}"/>
                </a:ext>
              </a:extLst>
            </p:cNvPr>
            <p:cNvSpPr txBox="1"/>
            <p:nvPr userDrawn="1"/>
          </p:nvSpPr>
          <p:spPr>
            <a:xfrm>
              <a:off x="7876149" y="2182282"/>
              <a:ext cx="536985"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Mei</a:t>
              </a:r>
            </a:p>
          </p:txBody>
        </p:sp>
        <p:sp>
          <p:nvSpPr>
            <p:cNvPr id="42" name="Tekstvak 41">
              <a:extLst>
                <a:ext uri="{FF2B5EF4-FFF2-40B4-BE49-F238E27FC236}">
                  <a16:creationId xmlns:a16="http://schemas.microsoft.com/office/drawing/2014/main" id="{6EE144D1-972E-C744-8A92-AB295E65270D}"/>
                </a:ext>
              </a:extLst>
            </p:cNvPr>
            <p:cNvSpPr txBox="1"/>
            <p:nvPr userDrawn="1"/>
          </p:nvSpPr>
          <p:spPr>
            <a:xfrm>
              <a:off x="8723421" y="2182282"/>
              <a:ext cx="566754"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Juni</a:t>
              </a:r>
            </a:p>
          </p:txBody>
        </p:sp>
        <p:sp>
          <p:nvSpPr>
            <p:cNvPr id="43" name="Tekstvak 42">
              <a:extLst>
                <a:ext uri="{FF2B5EF4-FFF2-40B4-BE49-F238E27FC236}">
                  <a16:creationId xmlns:a16="http://schemas.microsoft.com/office/drawing/2014/main" id="{BEDC28CD-3ED5-C149-8E0F-80A08C826B3F}"/>
                </a:ext>
              </a:extLst>
            </p:cNvPr>
            <p:cNvSpPr txBox="1"/>
            <p:nvPr userDrawn="1"/>
          </p:nvSpPr>
          <p:spPr>
            <a:xfrm>
              <a:off x="9621520" y="2182282"/>
              <a:ext cx="532692" cy="338554"/>
            </a:xfrm>
            <a:prstGeom prst="rect">
              <a:avLst/>
            </a:prstGeom>
            <a:noFill/>
          </p:spPr>
          <p:txBody>
            <a:bodyPr wrap="square" rtlCol="0">
              <a:spAutoFit/>
            </a:bodyPr>
            <a:lstStyle/>
            <a:p>
              <a:pPr algn="ctr"/>
              <a:r>
                <a:rPr lang="nl-NL" sz="1600" b="0" i="0" dirty="0">
                  <a:latin typeface="Open Sans Light" panose="020B0306030504020204" pitchFamily="34" charset="0"/>
                  <a:ea typeface="Open Sans Light" panose="020B0306030504020204" pitchFamily="34" charset="0"/>
                  <a:cs typeface="Open Sans Light" panose="020B0306030504020204" pitchFamily="34" charset="0"/>
                </a:rPr>
                <a:t>Juli</a:t>
              </a:r>
            </a:p>
          </p:txBody>
        </p:sp>
      </p:grpSp>
      <p:sp>
        <p:nvSpPr>
          <p:cNvPr id="44" name="Rechthoek 43">
            <a:extLst>
              <a:ext uri="{FF2B5EF4-FFF2-40B4-BE49-F238E27FC236}">
                <a16:creationId xmlns:a16="http://schemas.microsoft.com/office/drawing/2014/main" id="{4C8FE495-CFE1-1B44-92BE-4D224A511C16}"/>
              </a:ext>
            </a:extLst>
          </p:cNvPr>
          <p:cNvSpPr/>
          <p:nvPr userDrawn="1"/>
        </p:nvSpPr>
        <p:spPr>
          <a:xfrm>
            <a:off x="-3357080" y="3073319"/>
            <a:ext cx="2392888" cy="2682786"/>
          </a:xfrm>
          <a:prstGeom prst="rect">
            <a:avLst/>
          </a:prstGeom>
        </p:spPr>
        <p:txBody>
          <a:bodyPr wrap="square">
            <a:spAutoFit/>
          </a:bodyPr>
          <a:lstStyle/>
          <a:p>
            <a:pPr>
              <a:lnSpc>
                <a:spcPts val="2200"/>
              </a:lnSpc>
            </a:pPr>
            <a:r>
              <a:rPr lang="nl-NL" sz="1000" dirty="0">
                <a:solidFill>
                  <a:srgbClr val="EC6A20"/>
                </a:solidFill>
                <a:latin typeface="Open Sans" panose="020B0606030504020204" pitchFamily="34" charset="0"/>
              </a:rPr>
              <a:t>Thuisopdracht (OK) </a:t>
            </a:r>
            <a:br>
              <a:rPr lang="nl-NL" sz="1000" dirty="0">
                <a:solidFill>
                  <a:srgbClr val="EC6A20"/>
                </a:solidFill>
                <a:latin typeface="Open Sans" panose="020B0606030504020204" pitchFamily="34" charset="0"/>
              </a:rPr>
            </a:br>
            <a:endParaRPr lang="nl-NL" sz="1000" dirty="0">
              <a:solidFill>
                <a:srgbClr val="EC6A20"/>
              </a:solidFill>
              <a:latin typeface="Open Sans" panose="020B0606030504020204" pitchFamily="34" charset="0"/>
            </a:endParaRPr>
          </a:p>
          <a:p>
            <a:pPr>
              <a:lnSpc>
                <a:spcPts val="2200"/>
              </a:lnSpc>
            </a:pPr>
            <a:r>
              <a:rPr lang="nl-NL" sz="1000" dirty="0">
                <a:solidFill>
                  <a:srgbClr val="EC6A20"/>
                </a:solidFill>
                <a:latin typeface="Open Sans" panose="020B0606030504020204" pitchFamily="34" charset="0"/>
              </a:rPr>
              <a:t>Loopbaangericht voortgangsgesprek</a:t>
            </a:r>
          </a:p>
          <a:p>
            <a:pPr>
              <a:lnSpc>
                <a:spcPts val="2200"/>
              </a:lnSpc>
            </a:pPr>
            <a:endParaRPr lang="nl-NL" sz="1000" dirty="0">
              <a:solidFill>
                <a:srgbClr val="EC6A20"/>
              </a:solidFill>
              <a:latin typeface="Open Sans" panose="020B0606030504020204" pitchFamily="34" charset="0"/>
            </a:endParaRPr>
          </a:p>
          <a:p>
            <a:pPr>
              <a:lnSpc>
                <a:spcPts val="2200"/>
              </a:lnSpc>
            </a:pPr>
            <a:r>
              <a:rPr lang="nl-NL" sz="1000" dirty="0">
                <a:solidFill>
                  <a:srgbClr val="EC6A20"/>
                </a:solidFill>
                <a:latin typeface="Open Sans" panose="020B0606030504020204" pitchFamily="34" charset="0"/>
              </a:rPr>
              <a:t>Interactieve ouderbijeenkomst (OK)</a:t>
            </a:r>
          </a:p>
          <a:p>
            <a:pPr>
              <a:lnSpc>
                <a:spcPct val="100000"/>
              </a:lnSpc>
            </a:pPr>
            <a:endParaRPr lang="nl-NL" sz="1000" dirty="0">
              <a:solidFill>
                <a:srgbClr val="EC6A20"/>
              </a:solidFill>
              <a:effectLst/>
              <a:latin typeface="Open Sans" panose="020B0606030504020204" pitchFamily="34" charset="0"/>
            </a:endParaRPr>
          </a:p>
          <a:p>
            <a:pPr>
              <a:lnSpc>
                <a:spcPts val="2200"/>
              </a:lnSpc>
            </a:pPr>
            <a:r>
              <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Vastleggen uitkomst</a:t>
            </a:r>
          </a:p>
          <a:p>
            <a:pPr>
              <a:lnSpc>
                <a:spcPct val="100000"/>
              </a:lnSpc>
            </a:pPr>
            <a:r>
              <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(verslag/afspraken/presentatie)</a:t>
            </a:r>
          </a:p>
          <a:p>
            <a:pPr>
              <a:lnSpc>
                <a:spcPts val="2200"/>
              </a:lnSpc>
            </a:pPr>
            <a:endPar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Gereedschap/hulpmiddel beschikbaar</a:t>
            </a:r>
            <a:endParaRPr lang="nl-NL" sz="1000" b="0" i="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41444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cxnSp>
        <p:nvCxnSpPr>
          <p:cNvPr id="8" name="Rechte verbindingslijn 7">
            <a:extLst>
              <a:ext uri="{FF2B5EF4-FFF2-40B4-BE49-F238E27FC236}">
                <a16:creationId xmlns:a16="http://schemas.microsoft.com/office/drawing/2014/main" id="{B533FA0A-AF2C-AD45-846F-B885C3B353D3}"/>
              </a:ext>
            </a:extLst>
          </p:cNvPr>
          <p:cNvCxnSpPr>
            <a:cxnSpLocks/>
          </p:cNvCxnSpPr>
          <p:nvPr userDrawn="1"/>
        </p:nvCxnSpPr>
        <p:spPr>
          <a:xfrm>
            <a:off x="11150912" y="322826"/>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568F49BD-96A5-7E40-B329-CC73EAC0EF62}"/>
              </a:ext>
            </a:extLst>
          </p:cNvPr>
          <p:cNvSpPr txBox="1"/>
          <p:nvPr userDrawn="1"/>
        </p:nvSpPr>
        <p:spPr>
          <a:xfrm>
            <a:off x="11150912" y="359999"/>
            <a:ext cx="3492388" cy="1561966"/>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TIPS &amp; TRICKS OVERZICHT</a:t>
            </a:r>
          </a:p>
          <a:p>
            <a:endParaRPr lang="nl-NL" sz="1000" dirty="0">
              <a:solidFill>
                <a:schemeClr val="tx1">
                  <a:lumMod val="75000"/>
                  <a:lumOff val="25000"/>
                </a:schemeClr>
              </a:solidFill>
            </a:endParaRPr>
          </a:p>
          <a:p>
            <a:r>
              <a:rPr lang="nl-NL" sz="1200" b="1" dirty="0">
                <a:solidFill>
                  <a:schemeClr val="bg1">
                    <a:lumMod val="50000"/>
                  </a:schemeClr>
                </a:solidFill>
              </a:rPr>
              <a:t>Plaats de tekstwolk als volgt:</a:t>
            </a:r>
          </a:p>
          <a:p>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Kopieer de tekstwolk hieronder en plak of schuif het in de overzichtspagina. Verschuif daarna de tekstwolk op de juiste positie en type de teksten. </a:t>
            </a:r>
          </a:p>
          <a:p>
            <a:endParaRPr lang="nl-NL" sz="100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50" b="1" i="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Aanpassen vorm tekstwolk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Om de vorm van de tekstwolk aan te passen, klik op de tekstwolk, en pas de vorm aan.</a:t>
            </a:r>
          </a:p>
        </p:txBody>
      </p:sp>
      <p:cxnSp>
        <p:nvCxnSpPr>
          <p:cNvPr id="10" name="Rechte verbindingslijn 9">
            <a:extLst>
              <a:ext uri="{FF2B5EF4-FFF2-40B4-BE49-F238E27FC236}">
                <a16:creationId xmlns:a16="http://schemas.microsoft.com/office/drawing/2014/main" id="{4FADB031-4D45-9847-A435-02FB2772C917}"/>
              </a:ext>
            </a:extLst>
          </p:cNvPr>
          <p:cNvCxnSpPr>
            <a:cxnSpLocks/>
          </p:cNvCxnSpPr>
          <p:nvPr userDrawn="1"/>
        </p:nvCxnSpPr>
        <p:spPr>
          <a:xfrm>
            <a:off x="11150912" y="5870629"/>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CFD7763C-F7CB-2748-98EC-8E30D332FA92}"/>
              </a:ext>
            </a:extLst>
          </p:cNvPr>
          <p:cNvSpPr txBox="1"/>
          <p:nvPr userDrawn="1"/>
        </p:nvSpPr>
        <p:spPr>
          <a:xfrm>
            <a:off x="11150912" y="5907802"/>
            <a:ext cx="3492388" cy="1508105"/>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TIPS &amp; TRICKS</a:t>
            </a:r>
          </a:p>
          <a:p>
            <a:endParaRPr lang="nl-NL" sz="1100" dirty="0">
              <a:solidFill>
                <a:schemeClr val="tx1">
                  <a:lumMod val="75000"/>
                  <a:lumOff val="25000"/>
                </a:schemeClr>
              </a:solidFill>
            </a:endParaRPr>
          </a:p>
          <a:p>
            <a:pPr marL="0" indent="0" algn="l">
              <a:buClr>
                <a:schemeClr val="bg2"/>
              </a:buClr>
              <a:buFont typeface="Arial" panose="020B0604020202020204" pitchFamily="34" charset="0"/>
              <a:buNone/>
            </a:pP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Wanneer</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u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tekst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uit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ander</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document wilt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kopiëren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plakken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dit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document,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plak</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het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als</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Alleen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tekst</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behouden</a:t>
            </a:r>
            <a:r>
              <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a:p>
            <a:endParaRPr lang="nl-NL" sz="1000" b="1" i="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nl-NL" sz="1000" b="1" i="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Logo in gebied plaatsen:</a:t>
            </a:r>
          </a:p>
          <a:p>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 kunt uw logo als transparant .</a:t>
            </a:r>
            <a:r>
              <a:rPr lang="nl-NL"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png</a:t>
            </a: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invoegen of slepen. Daarna op het juiste formaat schalen en positioneren in de rechter bovenhoek. </a:t>
            </a:r>
            <a:endParaRPr lang="en-GB"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nl-NL" sz="1000" dirty="0">
              <a:solidFill>
                <a:schemeClr val="tx1">
                  <a:lumMod val="75000"/>
                  <a:lumOff val="25000"/>
                </a:schemeClr>
              </a:solidFill>
            </a:endParaRPr>
          </a:p>
        </p:txBody>
      </p:sp>
      <p:cxnSp>
        <p:nvCxnSpPr>
          <p:cNvPr id="12" name="Rechte verbindingslijn 11">
            <a:extLst>
              <a:ext uri="{FF2B5EF4-FFF2-40B4-BE49-F238E27FC236}">
                <a16:creationId xmlns:a16="http://schemas.microsoft.com/office/drawing/2014/main" id="{B963E346-69C5-C745-988F-FA35E2848360}"/>
              </a:ext>
            </a:extLst>
          </p:cNvPr>
          <p:cNvCxnSpPr>
            <a:cxnSpLocks/>
          </p:cNvCxnSpPr>
          <p:nvPr userDrawn="1"/>
        </p:nvCxnSpPr>
        <p:spPr>
          <a:xfrm>
            <a:off x="-3952130" y="322826"/>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5545A731-4A66-E943-BF48-A38500012871}"/>
              </a:ext>
            </a:extLst>
          </p:cNvPr>
          <p:cNvSpPr txBox="1"/>
          <p:nvPr userDrawn="1"/>
        </p:nvSpPr>
        <p:spPr>
          <a:xfrm>
            <a:off x="-3952130" y="359999"/>
            <a:ext cx="3492388" cy="969496"/>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ALGEMENE INSTRUCTIES</a:t>
            </a:r>
          </a:p>
          <a:p>
            <a:endParaRPr lang="en-GB" sz="1200" b="1" dirty="0">
              <a:solidFill>
                <a:schemeClr val="accent1"/>
              </a:solidFill>
            </a:endParaRPr>
          </a:p>
          <a:p>
            <a:r>
              <a:rPr lang="nl-NL" sz="1200" b="1" i="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Lettertypen:</a:t>
            </a:r>
          </a:p>
          <a:p>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Het lettertype Open Sans is meegeleverd in dit </a:t>
            </a:r>
            <a:r>
              <a:rPr lang="nl-NL" sz="900" b="0" i="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Powerpoint</a:t>
            </a: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Templat. Gebruikte lettergrootte14pt u kunt als nodig ook </a:t>
            </a:r>
            <a:b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nl-NL" sz="9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12pt gebruiken.</a:t>
            </a:r>
          </a:p>
        </p:txBody>
      </p:sp>
      <p:sp>
        <p:nvSpPr>
          <p:cNvPr id="15" name="Tekstvak 14">
            <a:extLst>
              <a:ext uri="{FF2B5EF4-FFF2-40B4-BE49-F238E27FC236}">
                <a16:creationId xmlns:a16="http://schemas.microsoft.com/office/drawing/2014/main" id="{6107F54E-BECD-A742-A6D5-4AA7BEE3597B}"/>
              </a:ext>
            </a:extLst>
          </p:cNvPr>
          <p:cNvSpPr txBox="1"/>
          <p:nvPr userDrawn="1"/>
        </p:nvSpPr>
        <p:spPr>
          <a:xfrm>
            <a:off x="-3952130" y="2026068"/>
            <a:ext cx="3492388" cy="861774"/>
          </a:xfrm>
          <a:prstGeom prst="rect">
            <a:avLst/>
          </a:prstGeom>
          <a:noFill/>
        </p:spPr>
        <p:txBody>
          <a:bodyPr wrap="square" lIns="0" tIns="0" rIns="0" bIns="0" rtlCol="0">
            <a:spAutoFit/>
          </a:bodyPr>
          <a:lstStyle/>
          <a:p>
            <a:r>
              <a:rPr lang="nl-NL" sz="12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INSTRUCTIES VOOR SYMBOLEN</a:t>
            </a:r>
          </a:p>
          <a:p>
            <a:endParaRPr lang="en-GB" sz="1200" b="1" dirty="0">
              <a:solidFill>
                <a:schemeClr val="accent1"/>
              </a:solidFill>
            </a:endParaRPr>
          </a:p>
          <a:p>
            <a:r>
              <a:rPr lang="nl-NL" sz="1200" b="1" i="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Diverse symbolen:</a:t>
            </a:r>
          </a:p>
          <a:p>
            <a:r>
              <a:rPr lang="nl-NL" sz="1000" b="0" i="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Deze symbolen kunnen bij de daarvoor bestemde teksten worden geplaatst.</a:t>
            </a:r>
          </a:p>
        </p:txBody>
      </p:sp>
      <p:cxnSp>
        <p:nvCxnSpPr>
          <p:cNvPr id="16" name="Rechte verbindingslijn 15">
            <a:extLst>
              <a:ext uri="{FF2B5EF4-FFF2-40B4-BE49-F238E27FC236}">
                <a16:creationId xmlns:a16="http://schemas.microsoft.com/office/drawing/2014/main" id="{4A554398-F9A5-5C4B-B794-362B415A7FC4}"/>
              </a:ext>
            </a:extLst>
          </p:cNvPr>
          <p:cNvCxnSpPr>
            <a:cxnSpLocks/>
          </p:cNvCxnSpPr>
          <p:nvPr userDrawn="1"/>
        </p:nvCxnSpPr>
        <p:spPr>
          <a:xfrm>
            <a:off x="-3952130" y="1980176"/>
            <a:ext cx="3492388" cy="0"/>
          </a:xfrm>
          <a:prstGeom prst="line">
            <a:avLst/>
          </a:prstGeom>
        </p:spPr>
        <p:style>
          <a:lnRef idx="1">
            <a:schemeClr val="accent1"/>
          </a:lnRef>
          <a:fillRef idx="0">
            <a:schemeClr val="accent1"/>
          </a:fillRef>
          <a:effectRef idx="0">
            <a:schemeClr val="accent1"/>
          </a:effectRef>
          <a:fontRef idx="minor">
            <a:schemeClr val="tx1"/>
          </a:fontRef>
        </p:style>
      </p:cxnSp>
      <p:sp>
        <p:nvSpPr>
          <p:cNvPr id="72" name="Rechthoek 71">
            <a:extLst>
              <a:ext uri="{FF2B5EF4-FFF2-40B4-BE49-F238E27FC236}">
                <a16:creationId xmlns:a16="http://schemas.microsoft.com/office/drawing/2014/main" id="{FF24B7A9-45AF-5640-822F-661C217D700B}"/>
              </a:ext>
            </a:extLst>
          </p:cNvPr>
          <p:cNvSpPr/>
          <p:nvPr userDrawn="1"/>
        </p:nvSpPr>
        <p:spPr>
          <a:xfrm>
            <a:off x="-3357080" y="3073319"/>
            <a:ext cx="2392888" cy="2682786"/>
          </a:xfrm>
          <a:prstGeom prst="rect">
            <a:avLst/>
          </a:prstGeom>
        </p:spPr>
        <p:txBody>
          <a:bodyPr wrap="square">
            <a:spAutoFit/>
          </a:bodyPr>
          <a:lstStyle/>
          <a:p>
            <a:pPr>
              <a:lnSpc>
                <a:spcPts val="2200"/>
              </a:lnSpc>
            </a:pPr>
            <a:r>
              <a:rPr lang="nl-NL" sz="1000" dirty="0">
                <a:solidFill>
                  <a:srgbClr val="EC6A20"/>
                </a:solidFill>
                <a:latin typeface="Open Sans" panose="020B0606030504020204" pitchFamily="34" charset="0"/>
              </a:rPr>
              <a:t>Thuisopdracht (OK) </a:t>
            </a:r>
            <a:br>
              <a:rPr lang="nl-NL" sz="1000" dirty="0">
                <a:solidFill>
                  <a:srgbClr val="EC6A20"/>
                </a:solidFill>
                <a:latin typeface="Open Sans" panose="020B0606030504020204" pitchFamily="34" charset="0"/>
              </a:rPr>
            </a:br>
            <a:endParaRPr lang="nl-NL" sz="1000" dirty="0">
              <a:solidFill>
                <a:srgbClr val="EC6A20"/>
              </a:solidFill>
              <a:latin typeface="Open Sans" panose="020B0606030504020204" pitchFamily="34" charset="0"/>
            </a:endParaRPr>
          </a:p>
          <a:p>
            <a:pPr>
              <a:lnSpc>
                <a:spcPts val="2200"/>
              </a:lnSpc>
            </a:pPr>
            <a:r>
              <a:rPr lang="nl-NL" sz="1000" dirty="0">
                <a:solidFill>
                  <a:srgbClr val="EC6A20"/>
                </a:solidFill>
                <a:latin typeface="Open Sans" panose="020B0606030504020204" pitchFamily="34" charset="0"/>
              </a:rPr>
              <a:t>Loopbaangericht voortgangsgesprek</a:t>
            </a:r>
          </a:p>
          <a:p>
            <a:pPr>
              <a:lnSpc>
                <a:spcPts val="2200"/>
              </a:lnSpc>
            </a:pPr>
            <a:endParaRPr lang="nl-NL" sz="1000" dirty="0">
              <a:solidFill>
                <a:srgbClr val="EC6A20"/>
              </a:solidFill>
              <a:latin typeface="Open Sans" panose="020B0606030504020204" pitchFamily="34" charset="0"/>
            </a:endParaRPr>
          </a:p>
          <a:p>
            <a:pPr>
              <a:lnSpc>
                <a:spcPts val="2200"/>
              </a:lnSpc>
            </a:pPr>
            <a:r>
              <a:rPr lang="nl-NL" sz="1000" dirty="0">
                <a:solidFill>
                  <a:srgbClr val="EC6A20"/>
                </a:solidFill>
                <a:latin typeface="Open Sans" panose="020B0606030504020204" pitchFamily="34" charset="0"/>
              </a:rPr>
              <a:t>Interactieve ouderbijeenkomst (OK)</a:t>
            </a:r>
          </a:p>
          <a:p>
            <a:pPr>
              <a:lnSpc>
                <a:spcPct val="100000"/>
              </a:lnSpc>
            </a:pPr>
            <a:endParaRPr lang="nl-NL" sz="1000" dirty="0">
              <a:solidFill>
                <a:srgbClr val="EC6A20"/>
              </a:solidFill>
              <a:effectLst/>
              <a:latin typeface="Open Sans" panose="020B0606030504020204" pitchFamily="34" charset="0"/>
            </a:endParaRPr>
          </a:p>
          <a:p>
            <a:pPr>
              <a:lnSpc>
                <a:spcPts val="2200"/>
              </a:lnSpc>
            </a:pPr>
            <a:r>
              <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Vastleggen uitkomst</a:t>
            </a:r>
          </a:p>
          <a:p>
            <a:pPr>
              <a:lnSpc>
                <a:spcPct val="100000"/>
              </a:lnSpc>
            </a:pPr>
            <a:r>
              <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(verslag/afspraken/presentatie)</a:t>
            </a:r>
          </a:p>
          <a:p>
            <a:pPr>
              <a:lnSpc>
                <a:spcPts val="2200"/>
              </a:lnSpc>
            </a:pPr>
            <a:endPar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nl-NL" sz="1000" b="0" i="0" u="none" strike="noStrike" kern="120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rPr>
              <a:t>Gereedschap/hulpmiddel beschikbaar</a:t>
            </a:r>
            <a:endParaRPr lang="nl-NL" sz="1000" b="0" i="0" dirty="0">
              <a:solidFill>
                <a:schemeClr val="bg1">
                  <a:lumMod val="6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48902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9899" y="-9334"/>
            <a:ext cx="10721985" cy="7578343"/>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321972" y="2650553"/>
            <a:ext cx="6813013" cy="1814743"/>
          </a:xfrm>
        </p:spPr>
        <p:txBody>
          <a:bodyPr anchor="b">
            <a:noAutofit/>
          </a:bodyPr>
          <a:lstStyle>
            <a:lvl1pPr algn="r">
              <a:defRPr sz="5952">
                <a:solidFill>
                  <a:schemeClr val="accent1"/>
                </a:solidFill>
              </a:defRPr>
            </a:lvl1pPr>
          </a:lstStyle>
          <a:p>
            <a:r>
              <a:rPr lang="nl-NL"/>
              <a:t>Klik om stijl te bewerken</a:t>
            </a:r>
            <a:endParaRPr lang="en-US" dirty="0"/>
          </a:p>
        </p:txBody>
      </p:sp>
      <p:sp>
        <p:nvSpPr>
          <p:cNvPr id="3" name="Subtitle 2"/>
          <p:cNvSpPr>
            <a:spLocks noGrp="1"/>
          </p:cNvSpPr>
          <p:nvPr>
            <p:ph type="subTitle" idx="1"/>
          </p:nvPr>
        </p:nvSpPr>
        <p:spPr>
          <a:xfrm>
            <a:off x="1321972" y="4465295"/>
            <a:ext cx="6813013" cy="1209128"/>
          </a:xfrm>
        </p:spPr>
        <p:txBody>
          <a:bodyPr anchor="t"/>
          <a:lstStyle>
            <a:lvl1pPr marL="0" indent="0" algn="r">
              <a:buNone/>
              <a:defRPr>
                <a:solidFill>
                  <a:schemeClr val="tx1">
                    <a:lumMod val="50000"/>
                    <a:lumOff val="50000"/>
                  </a:schemeClr>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545733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7/6/2020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dirty="0"/>
              <a:t>‹nr.›</a:t>
            </a:fld>
            <a:endParaRPr lang="en-US" dirty="0"/>
          </a:p>
        </p:txBody>
      </p:sp>
    </p:spTree>
    <p:extLst>
      <p:ext uri="{BB962C8B-B14F-4D97-AF65-F5344CB8AC3E}">
        <p14:creationId xmlns:p14="http://schemas.microsoft.com/office/powerpoint/2010/main" val="2699900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12786" y="2977208"/>
            <a:ext cx="7422198" cy="2013467"/>
          </a:xfrm>
        </p:spPr>
        <p:txBody>
          <a:bodyPr anchor="b"/>
          <a:lstStyle>
            <a:lvl1pPr algn="l">
              <a:defRPr sz="4409" b="0" cap="none"/>
            </a:lvl1pPr>
          </a:lstStyle>
          <a:p>
            <a:r>
              <a:rPr lang="nl-NL"/>
              <a:t>Klik om stijl te bewerken</a:t>
            </a:r>
            <a:endParaRPr lang="en-US" dirty="0"/>
          </a:p>
        </p:txBody>
      </p:sp>
      <p:sp>
        <p:nvSpPr>
          <p:cNvPr id="3" name="Text Placeholder 2"/>
          <p:cNvSpPr>
            <a:spLocks noGrp="1"/>
          </p:cNvSpPr>
          <p:nvPr>
            <p:ph type="body" idx="1"/>
          </p:nvPr>
        </p:nvSpPr>
        <p:spPr>
          <a:xfrm>
            <a:off x="712786" y="4990673"/>
            <a:ext cx="7422198" cy="948432"/>
          </a:xfrm>
        </p:spPr>
        <p:txBody>
          <a:bodyPr anchor="t"/>
          <a:lstStyle>
            <a:lvl1pPr marL="0" indent="0" algn="l">
              <a:buNone/>
              <a:defRPr sz="2205">
                <a:solidFill>
                  <a:schemeClr val="tx1">
                    <a:lumMod val="50000"/>
                    <a:lumOff val="50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7/6/2020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192699114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theme" Target="../theme/theme6.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63981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031769"/>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035715"/>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169329"/>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250079"/>
      </p:ext>
    </p:extLst>
  </p:cSld>
  <p:clrMap bg1="lt1" tx1="dk1" bg2="lt2" tx2="dk2" accent1="accent1" accent2="accent2" accent3="accent3" accent4="accent4" accent5="accent5" accent6="accent6" hlink="hlink" folHlink="folHlink"/>
  <p:sldLayoutIdLst>
    <p:sldLayoutId id="2147483667" r:id="rId1"/>
    <p:sldLayoutId id="214748367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9900" y="-9334"/>
            <a:ext cx="10721986" cy="7578343"/>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712787" y="671971"/>
            <a:ext cx="7422196" cy="1455937"/>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712786" y="2381651"/>
            <a:ext cx="7422197" cy="4277834"/>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320211" y="6659484"/>
            <a:ext cx="799936"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B61BEF0D-F0BB-DE4B-95CE-6DB70DBA9567}" type="datetimeFigureOut">
              <a:rPr lang="en-US" dirty="0"/>
              <a:pPr/>
              <a:t>7/6/2020</a:t>
            </a:fld>
            <a:endParaRPr lang="en-US" dirty="0"/>
          </a:p>
        </p:txBody>
      </p:sp>
      <p:sp>
        <p:nvSpPr>
          <p:cNvPr id="5" name="Footer Placeholder 4"/>
          <p:cNvSpPr>
            <a:spLocks noGrp="1"/>
          </p:cNvSpPr>
          <p:nvPr>
            <p:ph type="ftr" sz="quarter" idx="3"/>
          </p:nvPr>
        </p:nvSpPr>
        <p:spPr>
          <a:xfrm>
            <a:off x="712787" y="6659484"/>
            <a:ext cx="5405508" cy="402483"/>
          </a:xfrm>
          <a:prstGeom prst="rect">
            <a:avLst/>
          </a:prstGeom>
        </p:spPr>
        <p:txBody>
          <a:bodyPr vert="horz" lIns="91440" tIns="45720" rIns="91440" bIns="45720" rtlCol="0" anchor="ctr"/>
          <a:lstStyle>
            <a:lvl1pPr algn="l">
              <a:defRPr sz="99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535572" y="6659484"/>
            <a:ext cx="599413" cy="402483"/>
          </a:xfrm>
          <a:prstGeom prst="rect">
            <a:avLst/>
          </a:prstGeom>
        </p:spPr>
        <p:txBody>
          <a:bodyPr vert="horz" lIns="91440" tIns="45720" rIns="91440" bIns="45720" rtlCol="0" anchor="ctr"/>
          <a:lstStyle>
            <a:lvl1pPr algn="r">
              <a:defRPr sz="992">
                <a:solidFill>
                  <a:schemeClr val="accent1"/>
                </a:solidFill>
              </a:defRPr>
            </a:lvl1p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24750884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txStyles>
    <p:titleStyle>
      <a:lvl1pPr algn="l" defTabSz="503972" rtl="0" eaLnBrk="1" latinLnBrk="0" hangingPunct="1">
        <a:spcBef>
          <a:spcPct val="0"/>
        </a:spcBef>
        <a:buNone/>
        <a:defRPr sz="3968"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77979" indent="-377979" algn="l" defTabSz="503972" rtl="0" eaLnBrk="1" latinLnBrk="0" hangingPunct="1">
        <a:spcBef>
          <a:spcPts val="1102"/>
        </a:spcBef>
        <a:spcAft>
          <a:spcPts val="0"/>
        </a:spcAft>
        <a:buClr>
          <a:schemeClr val="accent1"/>
        </a:buClr>
        <a:buSzPct val="80000"/>
        <a:buFont typeface="Wingdings 3" charset="2"/>
        <a:buChar char=""/>
        <a:defRPr sz="1984" kern="1200">
          <a:solidFill>
            <a:schemeClr val="tx1">
              <a:lumMod val="75000"/>
              <a:lumOff val="25000"/>
            </a:schemeClr>
          </a:solidFill>
          <a:latin typeface="+mn-lt"/>
          <a:ea typeface="+mn-ea"/>
          <a:cs typeface="+mn-cs"/>
        </a:defRPr>
      </a:lvl1pPr>
      <a:lvl2pPr marL="818954" indent="-314982" algn="l" defTabSz="503972" rtl="0" eaLnBrk="1" latinLnBrk="0" hangingPunct="1">
        <a:spcBef>
          <a:spcPts val="1102"/>
        </a:spcBef>
        <a:spcAft>
          <a:spcPts val="0"/>
        </a:spcAft>
        <a:buClr>
          <a:schemeClr val="accent1"/>
        </a:buClr>
        <a:buSzPct val="80000"/>
        <a:buFont typeface="Wingdings 3" charset="2"/>
        <a:buChar char=""/>
        <a:defRPr sz="1764" kern="1200">
          <a:solidFill>
            <a:schemeClr val="tx1">
              <a:lumMod val="75000"/>
              <a:lumOff val="25000"/>
            </a:schemeClr>
          </a:solidFill>
          <a:latin typeface="+mn-lt"/>
          <a:ea typeface="+mn-ea"/>
          <a:cs typeface="+mn-cs"/>
        </a:defRPr>
      </a:lvl2pPr>
      <a:lvl3pPr marL="1259929" indent="-251986" algn="l" defTabSz="503972" rtl="0" eaLnBrk="1" latinLnBrk="0" hangingPunct="1">
        <a:spcBef>
          <a:spcPts val="1102"/>
        </a:spcBef>
        <a:spcAft>
          <a:spcPts val="0"/>
        </a:spcAft>
        <a:buClr>
          <a:schemeClr val="accent1"/>
        </a:buClr>
        <a:buSzPct val="80000"/>
        <a:buFont typeface="Wingdings 3" charset="2"/>
        <a:buChar char=""/>
        <a:defRPr sz="1543" kern="1200">
          <a:solidFill>
            <a:schemeClr val="tx1">
              <a:lumMod val="75000"/>
              <a:lumOff val="25000"/>
            </a:schemeClr>
          </a:solidFill>
          <a:latin typeface="+mn-lt"/>
          <a:ea typeface="+mn-ea"/>
          <a:cs typeface="+mn-cs"/>
        </a:defRPr>
      </a:lvl3pPr>
      <a:lvl4pPr marL="1763900"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4pPr>
      <a:lvl5pPr marL="2267872"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5pPr>
      <a:lvl6pPr marL="2771844"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6pPr>
      <a:lvl7pPr marL="3275815"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7pPr>
      <a:lvl8pPr marL="3779787"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8pPr>
      <a:lvl9pPr marL="4283758"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9pPr>
    </p:bodyStyle>
    <p:otherStyle>
      <a:defPPr>
        <a:defRPr lang="en-US"/>
      </a:defPPr>
      <a:lvl1pPr marL="0" algn="l" defTabSz="503972" rtl="0" eaLnBrk="1" latinLnBrk="0" hangingPunct="1">
        <a:defRPr sz="1984" kern="1200">
          <a:solidFill>
            <a:schemeClr val="tx1"/>
          </a:solidFill>
          <a:latin typeface="+mn-lt"/>
          <a:ea typeface="+mn-ea"/>
          <a:cs typeface="+mn-cs"/>
        </a:defRPr>
      </a:lvl1pPr>
      <a:lvl2pPr marL="503972" algn="l" defTabSz="503972" rtl="0" eaLnBrk="1" latinLnBrk="0" hangingPunct="1">
        <a:defRPr sz="1984" kern="1200">
          <a:solidFill>
            <a:schemeClr val="tx1"/>
          </a:solidFill>
          <a:latin typeface="+mn-lt"/>
          <a:ea typeface="+mn-ea"/>
          <a:cs typeface="+mn-cs"/>
        </a:defRPr>
      </a:lvl2pPr>
      <a:lvl3pPr marL="1007943" algn="l" defTabSz="503972" rtl="0" eaLnBrk="1" latinLnBrk="0" hangingPunct="1">
        <a:defRPr sz="1984" kern="1200">
          <a:solidFill>
            <a:schemeClr val="tx1"/>
          </a:solidFill>
          <a:latin typeface="+mn-lt"/>
          <a:ea typeface="+mn-ea"/>
          <a:cs typeface="+mn-cs"/>
        </a:defRPr>
      </a:lvl3pPr>
      <a:lvl4pPr marL="1511915" algn="l" defTabSz="503972" rtl="0" eaLnBrk="1" latinLnBrk="0" hangingPunct="1">
        <a:defRPr sz="1984" kern="1200">
          <a:solidFill>
            <a:schemeClr val="tx1"/>
          </a:solidFill>
          <a:latin typeface="+mn-lt"/>
          <a:ea typeface="+mn-ea"/>
          <a:cs typeface="+mn-cs"/>
        </a:defRPr>
      </a:lvl4pPr>
      <a:lvl5pPr marL="2015886" algn="l" defTabSz="503972" rtl="0" eaLnBrk="1" latinLnBrk="0" hangingPunct="1">
        <a:defRPr sz="1984" kern="1200">
          <a:solidFill>
            <a:schemeClr val="tx1"/>
          </a:solidFill>
          <a:latin typeface="+mn-lt"/>
          <a:ea typeface="+mn-ea"/>
          <a:cs typeface="+mn-cs"/>
        </a:defRPr>
      </a:lvl5pPr>
      <a:lvl6pPr marL="2519858" algn="l" defTabSz="503972" rtl="0" eaLnBrk="1" latinLnBrk="0" hangingPunct="1">
        <a:defRPr sz="1984" kern="1200">
          <a:solidFill>
            <a:schemeClr val="tx1"/>
          </a:solidFill>
          <a:latin typeface="+mn-lt"/>
          <a:ea typeface="+mn-ea"/>
          <a:cs typeface="+mn-cs"/>
        </a:defRPr>
      </a:lvl6pPr>
      <a:lvl7pPr marL="3023829" algn="l" defTabSz="503972" rtl="0" eaLnBrk="1" latinLnBrk="0" hangingPunct="1">
        <a:defRPr sz="1984" kern="1200">
          <a:solidFill>
            <a:schemeClr val="tx1"/>
          </a:solidFill>
          <a:latin typeface="+mn-lt"/>
          <a:ea typeface="+mn-ea"/>
          <a:cs typeface="+mn-cs"/>
        </a:defRPr>
      </a:lvl7pPr>
      <a:lvl8pPr marL="3527801" algn="l" defTabSz="503972" rtl="0" eaLnBrk="1" latinLnBrk="0" hangingPunct="1">
        <a:defRPr sz="1984" kern="1200">
          <a:solidFill>
            <a:schemeClr val="tx1"/>
          </a:solidFill>
          <a:latin typeface="+mn-lt"/>
          <a:ea typeface="+mn-ea"/>
          <a:cs typeface="+mn-cs"/>
        </a:defRPr>
      </a:lvl8pPr>
      <a:lvl9pPr marL="4031772" algn="l" defTabSz="503972"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6.emf"/><Relationship Id="rId7" Type="http://schemas.openxmlformats.org/officeDocument/2006/relationships/image" Target="../media/image14.emf"/><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7.emf"/><Relationship Id="rId9" Type="http://schemas.openxmlformats.org/officeDocument/2006/relationships/image" Target="../media/image9.emf"/></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6.emf"/><Relationship Id="rId7"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4.emf"/></Relationships>
</file>

<file path=ppt/slides/_rels/slide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6.emf"/><Relationship Id="rId7"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Layout" Target="../slideLayouts/slideLayout3.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7.emf"/><Relationship Id="rId9" Type="http://schemas.openxmlformats.org/officeDocument/2006/relationships/image" Target="../media/image14.emf"/></Relationships>
</file>

<file path=ppt/slides/_rels/slide5.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6.emf"/><Relationship Id="rId7"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Layout" Target="../slideLayouts/slideLayout5.xml"/><Relationship Id="rId6" Type="http://schemas.openxmlformats.org/officeDocument/2006/relationships/image" Target="../media/image7.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14.emf"/></Relationships>
</file>

<file path=ppt/slides/_rels/slide6.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5.emf"/><Relationship Id="rId5" Type="http://schemas.openxmlformats.org/officeDocument/2006/relationships/image" Target="../media/image7.emf"/><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Afbeelding 46">
            <a:extLst>
              <a:ext uri="{FF2B5EF4-FFF2-40B4-BE49-F238E27FC236}">
                <a16:creationId xmlns:a16="http://schemas.microsoft.com/office/drawing/2014/main" id="{0098FA46-3F5F-FD4B-A99B-E1357D94C6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31104" y="3581505"/>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pic>
        <p:nvPicPr>
          <p:cNvPr id="50" name="Afbeelding 49">
            <a:extLst>
              <a:ext uri="{FF2B5EF4-FFF2-40B4-BE49-F238E27FC236}">
                <a16:creationId xmlns:a16="http://schemas.microsoft.com/office/drawing/2014/main" id="{5FB23CE2-81C0-1C42-88C7-C9DCF139C8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22283" y="2989683"/>
            <a:ext cx="448629" cy="448629"/>
          </a:xfrm>
          <a:prstGeom prst="rect">
            <a:avLst/>
          </a:prstGeom>
        </p:spPr>
      </p:pic>
      <p:pic>
        <p:nvPicPr>
          <p:cNvPr id="80" name="Afbeelding 79">
            <a:extLst>
              <a:ext uri="{FF2B5EF4-FFF2-40B4-BE49-F238E27FC236}">
                <a16:creationId xmlns:a16="http://schemas.microsoft.com/office/drawing/2014/main" id="{F7963C0E-3823-7041-B167-23101BB9AD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09497" y="4156044"/>
            <a:ext cx="448629" cy="448629"/>
          </a:xfrm>
          <a:prstGeom prst="rect">
            <a:avLst/>
          </a:prstGeom>
        </p:spPr>
      </p:pic>
      <p:sp>
        <p:nvSpPr>
          <p:cNvPr id="3" name="Tekstvak 2">
            <a:extLst>
              <a:ext uri="{FF2B5EF4-FFF2-40B4-BE49-F238E27FC236}">
                <a16:creationId xmlns:a16="http://schemas.microsoft.com/office/drawing/2014/main" id="{87F8472E-4051-4411-A8AF-BA134210AC8F}"/>
              </a:ext>
            </a:extLst>
          </p:cNvPr>
          <p:cNvSpPr txBox="1"/>
          <p:nvPr/>
        </p:nvSpPr>
        <p:spPr>
          <a:xfrm>
            <a:off x="567577" y="910003"/>
            <a:ext cx="9186023" cy="7109639"/>
          </a:xfrm>
          <a:prstGeom prst="rect">
            <a:avLst/>
          </a:prstGeom>
          <a:noFill/>
        </p:spPr>
        <p:txBody>
          <a:bodyPr wrap="square" rtlCol="0">
            <a:spAutoFit/>
          </a:bodyPr>
          <a:lstStyle/>
          <a:p>
            <a:r>
              <a:rPr lang="nl-NL" sz="1400" b="1" dirty="0">
                <a:solidFill>
                  <a:srgbClr val="C00000"/>
                </a:solidFill>
              </a:rPr>
              <a:t>Jaarlijn PPT sjabloon om </a:t>
            </a:r>
            <a:r>
              <a:rPr lang="nl-NL" sz="1400" b="1" dirty="0" err="1">
                <a:solidFill>
                  <a:srgbClr val="C00000"/>
                </a:solidFill>
              </a:rPr>
              <a:t>infografics</a:t>
            </a:r>
            <a:r>
              <a:rPr lang="nl-NL" sz="1400" b="1" dirty="0">
                <a:solidFill>
                  <a:srgbClr val="C00000"/>
                </a:solidFill>
              </a:rPr>
              <a:t> per leerjaar te maken en zo een  samenhangend cyclisch proces aan lob (ervarings- en reflectie-) activiteiten en ouder activiteiten in beeld te brengen.</a:t>
            </a:r>
          </a:p>
          <a:p>
            <a:endParaRPr lang="nl-NL" sz="1400" u="sng" dirty="0">
              <a:solidFill>
                <a:srgbClr val="C00000"/>
              </a:solidFill>
            </a:endParaRPr>
          </a:p>
          <a:p>
            <a:r>
              <a:rPr lang="nl-NL" sz="1400" b="1" u="sng" dirty="0">
                <a:solidFill>
                  <a:srgbClr val="C00000"/>
                </a:solidFill>
              </a:rPr>
              <a:t>Toelichting gebruik:</a:t>
            </a:r>
          </a:p>
          <a:p>
            <a:r>
              <a:rPr lang="nl-NL" sz="1400" dirty="0">
                <a:solidFill>
                  <a:srgbClr val="C00000"/>
                </a:solidFill>
              </a:rPr>
              <a:t>Er zijn 4 mogelijke achtergronden te kiezen </a:t>
            </a:r>
            <a:r>
              <a:rPr lang="nl-NL" sz="1400" i="1" dirty="0">
                <a:solidFill>
                  <a:srgbClr val="C00000"/>
                </a:solidFill>
              </a:rPr>
              <a:t>(dia 2 t/m 5) </a:t>
            </a:r>
          </a:p>
          <a:p>
            <a:r>
              <a:rPr lang="nl-NL" sz="1400" dirty="0">
                <a:solidFill>
                  <a:srgbClr val="C00000"/>
                </a:solidFill>
              </a:rPr>
              <a:t>Dia 5 heeft alleen een jaarlijn om te gebruiken:</a:t>
            </a:r>
          </a:p>
          <a:p>
            <a:r>
              <a:rPr lang="nl-NL" sz="1400" dirty="0">
                <a:solidFill>
                  <a:srgbClr val="C00000"/>
                </a:solidFill>
              </a:rPr>
              <a:t>	 zonder achtergrond afbeelding of</a:t>
            </a:r>
          </a:p>
          <a:p>
            <a:r>
              <a:rPr lang="nl-NL" sz="1400" dirty="0">
                <a:solidFill>
                  <a:srgbClr val="C00000"/>
                </a:solidFill>
              </a:rPr>
              <a:t>	 om zelf een afbeelding toe te voegen en deze “transparant” te maken.</a:t>
            </a:r>
          </a:p>
          <a:p>
            <a:endParaRPr lang="nl-NL" sz="1400" dirty="0">
              <a:solidFill>
                <a:srgbClr val="C00000"/>
              </a:solidFill>
            </a:endParaRPr>
          </a:p>
          <a:p>
            <a:r>
              <a:rPr lang="nl-NL" sz="1400" u="sng" dirty="0">
                <a:solidFill>
                  <a:srgbClr val="C00000"/>
                </a:solidFill>
              </a:rPr>
              <a:t>Dia 2: is een voorbeeld van een concept jaarlijn. </a:t>
            </a:r>
          </a:p>
          <a:p>
            <a:r>
              <a:rPr lang="nl-NL" sz="1400" u="sng" dirty="0">
                <a:solidFill>
                  <a:srgbClr val="C00000"/>
                </a:solidFill>
              </a:rPr>
              <a:t>aan de linkerkant  </a:t>
            </a:r>
            <a:r>
              <a:rPr lang="nl-NL" sz="1400" dirty="0">
                <a:solidFill>
                  <a:srgbClr val="C00000"/>
                </a:solidFill>
              </a:rPr>
              <a:t>vind je (net als bij dia 3,4, en 5) symbolen van ouderactiviteiten en icoontjes om aan te geven of er een ‘gereedschap / werkbeschrijving      is van de activiteit en/of er een verslag van gemaakt moet worden -&gt;      Deze kun je kopiëren en vervolgens slepen naar de gewenste plek op jaarlijn op de dia.</a:t>
            </a:r>
          </a:p>
          <a:p>
            <a:r>
              <a:rPr lang="nl-NL" sz="1400" u="sng" dirty="0">
                <a:solidFill>
                  <a:srgbClr val="C00000"/>
                </a:solidFill>
              </a:rPr>
              <a:t>Aan de rechterkant </a:t>
            </a:r>
            <a:r>
              <a:rPr lang="nl-NL" sz="1400" dirty="0">
                <a:solidFill>
                  <a:srgbClr val="C00000"/>
                </a:solidFill>
              </a:rPr>
              <a:t>staan voorbeelden van tekstvakken om te gebruiken om een lob-activiteit in weer te geven (kopieer, sleep naar de dia en pas de tekst aan naar naam en beschrijving activiteit.</a:t>
            </a:r>
          </a:p>
          <a:p>
            <a:r>
              <a:rPr lang="nl-NL" sz="1400" dirty="0">
                <a:solidFill>
                  <a:srgbClr val="C00000"/>
                </a:solidFill>
              </a:rPr>
              <a:t>Er zijn ook tekstvakjes om een naam en beschrijving van de ouderactiviteit toe te voegen.</a:t>
            </a:r>
          </a:p>
          <a:p>
            <a:endParaRPr lang="nl-NL" dirty="0"/>
          </a:p>
          <a:p>
            <a:r>
              <a:rPr lang="nl-NL" sz="1400" dirty="0">
                <a:solidFill>
                  <a:srgbClr val="C00000"/>
                </a:solidFill>
              </a:rPr>
              <a:t>NB  1 Je kunt de vormen en kleuren van de tekstvakken desgewenst (voordat je ze gaat kopiëren) eenvoudig aanpassen aan de eigen huisstijl kleuren van je school.</a:t>
            </a:r>
          </a:p>
          <a:p>
            <a:endParaRPr lang="nl-NL" sz="1400" dirty="0">
              <a:solidFill>
                <a:srgbClr val="C00000"/>
              </a:solidFill>
            </a:endParaRPr>
          </a:p>
          <a:p>
            <a:r>
              <a:rPr lang="nl-NL" sz="1400" dirty="0">
                <a:solidFill>
                  <a:srgbClr val="C00000"/>
                </a:solidFill>
              </a:rPr>
              <a:t>Als je een of meerdere achtergronden gekozen hebt en de jaarlijnen gemaakt, kan je dia 6 kopiëren en plakken na iedere opgemaakte dia jaarlijn. Bij dubbelzijdig kopiëren (omslaan aan korte zijde) heb je zo steeds de legenda (betekenis symbolen en icoontjes) op de achterkant van een jaarlijn.</a:t>
            </a:r>
          </a:p>
          <a:p>
            <a:endParaRPr lang="nl-NL" sz="1400" dirty="0">
              <a:solidFill>
                <a:srgbClr val="C00000"/>
              </a:solidFill>
            </a:endParaRPr>
          </a:p>
          <a:p>
            <a:r>
              <a:rPr lang="nl-NL" sz="1400" dirty="0">
                <a:solidFill>
                  <a:srgbClr val="C00000"/>
                </a:solidFill>
              </a:rPr>
              <a:t>NB 2. Dit PPT jaarlijn ontwerp is gemaakt met middelen Bridge, vandaar dat het logo opgenomen is op de dia’s, deze is indien gewenst te verwijderen.  </a:t>
            </a:r>
          </a:p>
          <a:p>
            <a:r>
              <a:rPr lang="nl-NL" sz="1400" dirty="0">
                <a:solidFill>
                  <a:srgbClr val="C00000"/>
                </a:solidFill>
              </a:rPr>
              <a:t>				Veel succes! Werkgroep Ouders en LOB </a:t>
            </a:r>
          </a:p>
          <a:p>
            <a:r>
              <a:rPr lang="nl-NL" sz="1400" dirty="0">
                <a:solidFill>
                  <a:srgbClr val="C00000"/>
                </a:solidFill>
              </a:rPr>
              <a:t>			Expertisecentrum Maatschappelijke Innovatie Hogeschool Rotterdam</a:t>
            </a:r>
          </a:p>
          <a:p>
            <a:r>
              <a:rPr lang="nl-NL" sz="1400" dirty="0">
                <a:solidFill>
                  <a:srgbClr val="C00000"/>
                </a:solidFill>
              </a:rPr>
              <a:t>      					EMIopzuid@hr.nl</a:t>
            </a:r>
          </a:p>
          <a:p>
            <a:endParaRPr lang="nl-NL" sz="1400" dirty="0">
              <a:solidFill>
                <a:srgbClr val="C00000"/>
              </a:solidFill>
            </a:endParaRPr>
          </a:p>
          <a:p>
            <a:endParaRPr lang="nl-NL" sz="1400" dirty="0">
              <a:solidFill>
                <a:srgbClr val="C00000"/>
              </a:solidFill>
            </a:endParaRPr>
          </a:p>
          <a:p>
            <a:endParaRPr lang="nl-NL" dirty="0"/>
          </a:p>
        </p:txBody>
      </p:sp>
      <p:pic>
        <p:nvPicPr>
          <p:cNvPr id="15" name="Afbeelding 14">
            <a:extLst>
              <a:ext uri="{FF2B5EF4-FFF2-40B4-BE49-F238E27FC236}">
                <a16:creationId xmlns:a16="http://schemas.microsoft.com/office/drawing/2014/main" id="{13425479-4794-466B-862C-881216A34C60}"/>
              </a:ext>
            </a:extLst>
          </p:cNvPr>
          <p:cNvPicPr>
            <a:picLocks noChangeAspect="1"/>
          </p:cNvPicPr>
          <p:nvPr/>
        </p:nvPicPr>
        <p:blipFill>
          <a:blip r:embed="rId6"/>
          <a:stretch>
            <a:fillRect/>
          </a:stretch>
        </p:blipFill>
        <p:spPr>
          <a:xfrm>
            <a:off x="-3811860" y="4747866"/>
            <a:ext cx="210143" cy="271949"/>
          </a:xfrm>
          <a:prstGeom prst="rect">
            <a:avLst/>
          </a:prstGeom>
        </p:spPr>
      </p:pic>
      <p:pic>
        <p:nvPicPr>
          <p:cNvPr id="16" name="Afbeelding 15">
            <a:extLst>
              <a:ext uri="{FF2B5EF4-FFF2-40B4-BE49-F238E27FC236}">
                <a16:creationId xmlns:a16="http://schemas.microsoft.com/office/drawing/2014/main" id="{30EB99A8-B244-4791-A439-3B86A8108004}"/>
              </a:ext>
            </a:extLst>
          </p:cNvPr>
          <p:cNvPicPr>
            <a:picLocks noChangeAspect="1"/>
          </p:cNvPicPr>
          <p:nvPr/>
        </p:nvPicPr>
        <p:blipFill>
          <a:blip r:embed="rId7"/>
          <a:stretch>
            <a:fillRect/>
          </a:stretch>
        </p:blipFill>
        <p:spPr>
          <a:xfrm>
            <a:off x="-3788467" y="5405659"/>
            <a:ext cx="206571" cy="206571"/>
          </a:xfrm>
          <a:prstGeom prst="rect">
            <a:avLst/>
          </a:prstGeom>
        </p:spPr>
      </p:pic>
      <p:pic>
        <p:nvPicPr>
          <p:cNvPr id="5" name="Afbeelding 4">
            <a:extLst>
              <a:ext uri="{FF2B5EF4-FFF2-40B4-BE49-F238E27FC236}">
                <a16:creationId xmlns:a16="http://schemas.microsoft.com/office/drawing/2014/main" id="{B4C9AF20-1B11-450B-81A2-02E5A9C41F48}"/>
              </a:ext>
            </a:extLst>
          </p:cNvPr>
          <p:cNvPicPr>
            <a:picLocks noChangeAspect="1"/>
          </p:cNvPicPr>
          <p:nvPr/>
        </p:nvPicPr>
        <p:blipFill>
          <a:blip r:embed="rId8"/>
          <a:stretch>
            <a:fillRect/>
          </a:stretch>
        </p:blipFill>
        <p:spPr>
          <a:xfrm>
            <a:off x="635266" y="6857454"/>
            <a:ext cx="1483819" cy="523032"/>
          </a:xfrm>
          <a:prstGeom prst="rect">
            <a:avLst/>
          </a:prstGeom>
        </p:spPr>
      </p:pic>
      <p:pic>
        <p:nvPicPr>
          <p:cNvPr id="19" name="Afbeelding 18">
            <a:extLst>
              <a:ext uri="{FF2B5EF4-FFF2-40B4-BE49-F238E27FC236}">
                <a16:creationId xmlns:a16="http://schemas.microsoft.com/office/drawing/2014/main" id="{F9D03875-7656-4D7C-A87B-D51269F93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4167" y="197064"/>
            <a:ext cx="1316004" cy="658559"/>
          </a:xfrm>
          <a:prstGeom prst="rect">
            <a:avLst/>
          </a:prstGeom>
        </p:spPr>
      </p:pic>
      <p:pic>
        <p:nvPicPr>
          <p:cNvPr id="20" name="Afbeelding 19">
            <a:extLst>
              <a:ext uri="{FF2B5EF4-FFF2-40B4-BE49-F238E27FC236}">
                <a16:creationId xmlns:a16="http://schemas.microsoft.com/office/drawing/2014/main" id="{C5B6E403-D83E-4988-B92D-D9A4C3C1E5AA}"/>
              </a:ext>
            </a:extLst>
          </p:cNvPr>
          <p:cNvPicPr>
            <a:picLocks noChangeAspect="1"/>
          </p:cNvPicPr>
          <p:nvPr/>
        </p:nvPicPr>
        <p:blipFill>
          <a:blip r:embed="rId6"/>
          <a:stretch>
            <a:fillRect/>
          </a:stretch>
        </p:blipFill>
        <p:spPr>
          <a:xfrm>
            <a:off x="1500902" y="3490839"/>
            <a:ext cx="210143" cy="271949"/>
          </a:xfrm>
          <a:prstGeom prst="rect">
            <a:avLst/>
          </a:prstGeom>
        </p:spPr>
      </p:pic>
      <p:pic>
        <p:nvPicPr>
          <p:cNvPr id="21" name="Afbeelding 20">
            <a:extLst>
              <a:ext uri="{FF2B5EF4-FFF2-40B4-BE49-F238E27FC236}">
                <a16:creationId xmlns:a16="http://schemas.microsoft.com/office/drawing/2014/main" id="{B7331ABE-5143-4D84-A9F6-8D7FB2566735}"/>
              </a:ext>
            </a:extLst>
          </p:cNvPr>
          <p:cNvPicPr>
            <a:picLocks noChangeAspect="1"/>
          </p:cNvPicPr>
          <p:nvPr/>
        </p:nvPicPr>
        <p:blipFill>
          <a:blip r:embed="rId7"/>
          <a:stretch>
            <a:fillRect/>
          </a:stretch>
        </p:blipFill>
        <p:spPr>
          <a:xfrm>
            <a:off x="4644249" y="3335026"/>
            <a:ext cx="206571" cy="206571"/>
          </a:xfrm>
          <a:prstGeom prst="rect">
            <a:avLst/>
          </a:prstGeom>
        </p:spPr>
      </p:pic>
    </p:spTree>
    <p:extLst>
      <p:ext uri="{BB962C8B-B14F-4D97-AF65-F5344CB8AC3E}">
        <p14:creationId xmlns:p14="http://schemas.microsoft.com/office/powerpoint/2010/main" val="581384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hthoekige toelichting 65">
            <a:extLst>
              <a:ext uri="{FF2B5EF4-FFF2-40B4-BE49-F238E27FC236}">
                <a16:creationId xmlns:a16="http://schemas.microsoft.com/office/drawing/2014/main" id="{8F79616A-88C6-474B-8B0F-D932A2996DE1}"/>
              </a:ext>
            </a:extLst>
          </p:cNvPr>
          <p:cNvSpPr/>
          <p:nvPr/>
        </p:nvSpPr>
        <p:spPr>
          <a:xfrm>
            <a:off x="1127135" y="2001935"/>
            <a:ext cx="1645127" cy="643200"/>
          </a:xfrm>
          <a:prstGeom prst="wedgeRectCallout">
            <a:avLst>
              <a:gd name="adj1" fmla="val 8161"/>
              <a:gd name="adj2" fmla="val 141850"/>
            </a:avLst>
          </a:prstGeom>
          <a:solidFill>
            <a:srgbClr val="FCE1D5"/>
          </a:solidFill>
          <a:ln>
            <a:solidFill>
              <a:srgbClr val="EC6A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nl-NL" sz="1200" b="1" dirty="0">
                <a:solidFill>
                  <a:schemeClr val="tx1"/>
                </a:solidFill>
              </a:rPr>
              <a:t> </a:t>
            </a:r>
            <a:r>
              <a:rPr lang="nl-NL" sz="12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Titel</a:t>
            </a:r>
          </a:p>
          <a:p>
            <a:pPr algn="ctr">
              <a:spcBef>
                <a:spcPts val="600"/>
              </a:spcBef>
            </a:pPr>
            <a:r>
              <a:rPr lang="nl-NL" sz="1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Ondertitel</a:t>
            </a:r>
          </a:p>
        </p:txBody>
      </p:sp>
      <p:grpSp>
        <p:nvGrpSpPr>
          <p:cNvPr id="81" name="Groep 80">
            <a:extLst>
              <a:ext uri="{FF2B5EF4-FFF2-40B4-BE49-F238E27FC236}">
                <a16:creationId xmlns:a16="http://schemas.microsoft.com/office/drawing/2014/main" id="{CC518DD1-CA9B-D241-B650-7B89A91226A8}"/>
              </a:ext>
            </a:extLst>
          </p:cNvPr>
          <p:cNvGrpSpPr/>
          <p:nvPr/>
        </p:nvGrpSpPr>
        <p:grpSpPr>
          <a:xfrm>
            <a:off x="-3940640" y="3575584"/>
            <a:ext cx="471611" cy="471611"/>
            <a:chOff x="-1766151" y="2869444"/>
            <a:chExt cx="471611" cy="471611"/>
          </a:xfrm>
        </p:grpSpPr>
        <p:sp>
          <p:nvSpPr>
            <p:cNvPr id="82" name="Ovaal 81">
              <a:extLst>
                <a:ext uri="{FF2B5EF4-FFF2-40B4-BE49-F238E27FC236}">
                  <a16:creationId xmlns:a16="http://schemas.microsoft.com/office/drawing/2014/main" id="{415F4564-45E2-E043-B5F1-777756EAC2EB}"/>
                </a:ext>
              </a:extLst>
            </p:cNvPr>
            <p:cNvSpPr/>
            <p:nvPr/>
          </p:nvSpPr>
          <p:spPr>
            <a:xfrm>
              <a:off x="-1766151" y="2869444"/>
              <a:ext cx="471611" cy="4716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3" name="Afbeelding 82">
              <a:extLst>
                <a:ext uri="{FF2B5EF4-FFF2-40B4-BE49-F238E27FC236}">
                  <a16:creationId xmlns:a16="http://schemas.microsoft.com/office/drawing/2014/main" id="{E4377186-6A97-7048-8672-537226D890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6613" y="2880934"/>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grpSp>
        <p:nvGrpSpPr>
          <p:cNvPr id="84" name="Groep 83">
            <a:extLst>
              <a:ext uri="{FF2B5EF4-FFF2-40B4-BE49-F238E27FC236}">
                <a16:creationId xmlns:a16="http://schemas.microsoft.com/office/drawing/2014/main" id="{DEB00EDB-DEF5-374A-A712-6E97B817D92E}"/>
              </a:ext>
            </a:extLst>
          </p:cNvPr>
          <p:cNvGrpSpPr/>
          <p:nvPr/>
        </p:nvGrpSpPr>
        <p:grpSpPr>
          <a:xfrm>
            <a:off x="-3952130" y="3022044"/>
            <a:ext cx="471611" cy="471611"/>
            <a:chOff x="-1118451" y="2869444"/>
            <a:chExt cx="471611" cy="471611"/>
          </a:xfrm>
        </p:grpSpPr>
        <p:sp>
          <p:nvSpPr>
            <p:cNvPr id="85" name="Ovaal 84">
              <a:extLst>
                <a:ext uri="{FF2B5EF4-FFF2-40B4-BE49-F238E27FC236}">
                  <a16:creationId xmlns:a16="http://schemas.microsoft.com/office/drawing/2014/main" id="{B52871E9-5F24-A442-9F33-F78ABD15ACF3}"/>
                </a:ext>
              </a:extLst>
            </p:cNvPr>
            <p:cNvSpPr/>
            <p:nvPr/>
          </p:nvSpPr>
          <p:spPr>
            <a:xfrm>
              <a:off x="-1118451" y="2869444"/>
              <a:ext cx="471611" cy="4716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6" name="Afbeelding 85">
              <a:extLst>
                <a:ext uri="{FF2B5EF4-FFF2-40B4-BE49-F238E27FC236}">
                  <a16:creationId xmlns:a16="http://schemas.microsoft.com/office/drawing/2014/main" id="{2714F42B-BD7B-2744-B583-3D5E2D7AAE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6961" y="2880934"/>
              <a:ext cx="448629" cy="448629"/>
            </a:xfrm>
            <a:prstGeom prst="rect">
              <a:avLst/>
            </a:prstGeom>
          </p:spPr>
        </p:pic>
      </p:grpSp>
      <p:grpSp>
        <p:nvGrpSpPr>
          <p:cNvPr id="87" name="Groep 86">
            <a:extLst>
              <a:ext uri="{FF2B5EF4-FFF2-40B4-BE49-F238E27FC236}">
                <a16:creationId xmlns:a16="http://schemas.microsoft.com/office/drawing/2014/main" id="{7FB18439-5812-B441-B024-C6873818D2A8}"/>
              </a:ext>
            </a:extLst>
          </p:cNvPr>
          <p:cNvGrpSpPr/>
          <p:nvPr/>
        </p:nvGrpSpPr>
        <p:grpSpPr>
          <a:xfrm>
            <a:off x="-3920985" y="4161725"/>
            <a:ext cx="471611" cy="471611"/>
            <a:chOff x="-2891395" y="2869444"/>
            <a:chExt cx="471611" cy="471611"/>
          </a:xfrm>
        </p:grpSpPr>
        <p:sp>
          <p:nvSpPr>
            <p:cNvPr id="88" name="Ovaal 87">
              <a:extLst>
                <a:ext uri="{FF2B5EF4-FFF2-40B4-BE49-F238E27FC236}">
                  <a16:creationId xmlns:a16="http://schemas.microsoft.com/office/drawing/2014/main" id="{ADA8FBF9-4B70-9646-9FC1-63DECE3CC24E}"/>
                </a:ext>
              </a:extLst>
            </p:cNvPr>
            <p:cNvSpPr/>
            <p:nvPr/>
          </p:nvSpPr>
          <p:spPr>
            <a:xfrm>
              <a:off x="-2891395" y="2869444"/>
              <a:ext cx="471611" cy="4716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9" name="Afbeelding 88">
              <a:extLst>
                <a:ext uri="{FF2B5EF4-FFF2-40B4-BE49-F238E27FC236}">
                  <a16:creationId xmlns:a16="http://schemas.microsoft.com/office/drawing/2014/main" id="{0EF8231D-5A23-8F47-B523-6BF5231168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79905" y="2880934"/>
              <a:ext cx="448629" cy="448629"/>
            </a:xfrm>
            <a:prstGeom prst="rect">
              <a:avLst/>
            </a:prstGeom>
          </p:spPr>
        </p:pic>
      </p:grpSp>
      <p:pic>
        <p:nvPicPr>
          <p:cNvPr id="30" name="Afbeelding 29">
            <a:extLst>
              <a:ext uri="{FF2B5EF4-FFF2-40B4-BE49-F238E27FC236}">
                <a16:creationId xmlns:a16="http://schemas.microsoft.com/office/drawing/2014/main" id="{73A610EB-0B2E-454F-BF51-C9468632C98B}"/>
              </a:ext>
            </a:extLst>
          </p:cNvPr>
          <p:cNvPicPr>
            <a:picLocks noChangeAspect="1"/>
          </p:cNvPicPr>
          <p:nvPr/>
        </p:nvPicPr>
        <p:blipFill>
          <a:blip r:embed="rId5"/>
          <a:stretch>
            <a:fillRect/>
          </a:stretch>
        </p:blipFill>
        <p:spPr>
          <a:xfrm>
            <a:off x="-4125078" y="4783106"/>
            <a:ext cx="297326" cy="297324"/>
          </a:xfrm>
          <a:prstGeom prst="rect">
            <a:avLst/>
          </a:prstGeom>
        </p:spPr>
      </p:pic>
      <p:pic>
        <p:nvPicPr>
          <p:cNvPr id="31" name="Afbeelding 30">
            <a:extLst>
              <a:ext uri="{FF2B5EF4-FFF2-40B4-BE49-F238E27FC236}">
                <a16:creationId xmlns:a16="http://schemas.microsoft.com/office/drawing/2014/main" id="{0A1CF3AA-484B-5D40-B4C1-5D7E79B44845}"/>
              </a:ext>
            </a:extLst>
          </p:cNvPr>
          <p:cNvPicPr>
            <a:picLocks noChangeAspect="1"/>
          </p:cNvPicPr>
          <p:nvPr/>
        </p:nvPicPr>
        <p:blipFill>
          <a:blip r:embed="rId6"/>
          <a:stretch>
            <a:fillRect/>
          </a:stretch>
        </p:blipFill>
        <p:spPr>
          <a:xfrm>
            <a:off x="-4125078" y="5334272"/>
            <a:ext cx="320310" cy="320310"/>
          </a:xfrm>
          <a:prstGeom prst="rect">
            <a:avLst/>
          </a:prstGeom>
        </p:spPr>
      </p:pic>
      <p:pic>
        <p:nvPicPr>
          <p:cNvPr id="28" name="Afbeelding 27">
            <a:extLst>
              <a:ext uri="{FF2B5EF4-FFF2-40B4-BE49-F238E27FC236}">
                <a16:creationId xmlns:a16="http://schemas.microsoft.com/office/drawing/2014/main" id="{8620D06A-0561-6347-AEFF-CC311D1EF29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23672" y="6725791"/>
            <a:ext cx="1106058" cy="346533"/>
          </a:xfrm>
          <a:prstGeom prst="rect">
            <a:avLst/>
          </a:prstGeom>
        </p:spPr>
      </p:pic>
      <p:sp>
        <p:nvSpPr>
          <p:cNvPr id="52" name="Rechthoekige toelichting 65">
            <a:extLst>
              <a:ext uri="{FF2B5EF4-FFF2-40B4-BE49-F238E27FC236}">
                <a16:creationId xmlns:a16="http://schemas.microsoft.com/office/drawing/2014/main" id="{80CB2EFA-3A4D-46DA-A7DA-A29542123541}"/>
              </a:ext>
            </a:extLst>
          </p:cNvPr>
          <p:cNvSpPr/>
          <p:nvPr/>
        </p:nvSpPr>
        <p:spPr>
          <a:xfrm>
            <a:off x="11174663" y="2129911"/>
            <a:ext cx="1645127" cy="643200"/>
          </a:xfrm>
          <a:prstGeom prst="wedgeRectCallout">
            <a:avLst>
              <a:gd name="adj1" fmla="val 31389"/>
              <a:gd name="adj2" fmla="val 112144"/>
            </a:avLst>
          </a:prstGeom>
          <a:solidFill>
            <a:srgbClr val="FCE1D5"/>
          </a:solidFill>
          <a:ln>
            <a:solidFill>
              <a:srgbClr val="EC6A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nl-NL" sz="1200" b="1" dirty="0">
                <a:solidFill>
                  <a:schemeClr val="tx1"/>
                </a:solidFill>
              </a:rPr>
              <a:t> </a:t>
            </a:r>
            <a:r>
              <a:rPr lang="nl-NL" sz="12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Titel</a:t>
            </a:r>
          </a:p>
          <a:p>
            <a:pPr algn="ctr">
              <a:spcBef>
                <a:spcPts val="600"/>
              </a:spcBef>
            </a:pPr>
            <a:r>
              <a:rPr lang="nl-NL" sz="1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Ondertitel</a:t>
            </a:r>
          </a:p>
        </p:txBody>
      </p:sp>
      <p:sp>
        <p:nvSpPr>
          <p:cNvPr id="53" name="Rechthoekige toelichting 73">
            <a:extLst>
              <a:ext uri="{FF2B5EF4-FFF2-40B4-BE49-F238E27FC236}">
                <a16:creationId xmlns:a16="http://schemas.microsoft.com/office/drawing/2014/main" id="{96AD901E-4FA2-4EC1-8453-25E4C8E1C65A}"/>
              </a:ext>
            </a:extLst>
          </p:cNvPr>
          <p:cNvSpPr/>
          <p:nvPr/>
        </p:nvSpPr>
        <p:spPr>
          <a:xfrm>
            <a:off x="11236077" y="4300244"/>
            <a:ext cx="1522297" cy="643200"/>
          </a:xfrm>
          <a:prstGeom prst="wedgeRectCallout">
            <a:avLst>
              <a:gd name="adj1" fmla="val -8327"/>
              <a:gd name="adj2" fmla="val -101026"/>
            </a:avLst>
          </a:prstGeom>
          <a:solidFill>
            <a:srgbClr val="FCE1D5"/>
          </a:solidFill>
          <a:ln>
            <a:solidFill>
              <a:srgbClr val="EC6A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nl-NL" sz="1200" b="1" dirty="0">
                <a:solidFill>
                  <a:schemeClr val="tx1"/>
                </a:solidFill>
              </a:rPr>
              <a:t>Titel</a:t>
            </a:r>
          </a:p>
          <a:p>
            <a:pPr algn="ctr">
              <a:spcBef>
                <a:spcPts val="600"/>
              </a:spcBef>
            </a:pPr>
            <a:r>
              <a:rPr lang="nl-NL" sz="1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Ondertitel</a:t>
            </a:r>
          </a:p>
        </p:txBody>
      </p:sp>
      <p:sp>
        <p:nvSpPr>
          <p:cNvPr id="54" name="Rechthoek 53">
            <a:extLst>
              <a:ext uri="{FF2B5EF4-FFF2-40B4-BE49-F238E27FC236}">
                <a16:creationId xmlns:a16="http://schemas.microsoft.com/office/drawing/2014/main" id="{6061AFC7-A4B5-463E-9FE5-FDEDF14F6A5E}"/>
              </a:ext>
            </a:extLst>
          </p:cNvPr>
          <p:cNvSpPr/>
          <p:nvPr/>
        </p:nvSpPr>
        <p:spPr>
          <a:xfrm>
            <a:off x="7820167" y="368490"/>
            <a:ext cx="2524836" cy="73697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nl-NL" dirty="0"/>
              <a:t>Logo van de school</a:t>
            </a:r>
          </a:p>
        </p:txBody>
      </p:sp>
      <p:grpSp>
        <p:nvGrpSpPr>
          <p:cNvPr id="55" name="Groep 54">
            <a:extLst>
              <a:ext uri="{FF2B5EF4-FFF2-40B4-BE49-F238E27FC236}">
                <a16:creationId xmlns:a16="http://schemas.microsoft.com/office/drawing/2014/main" id="{CC2FDCB9-B160-4113-B600-088770947010}"/>
              </a:ext>
            </a:extLst>
          </p:cNvPr>
          <p:cNvGrpSpPr/>
          <p:nvPr/>
        </p:nvGrpSpPr>
        <p:grpSpPr>
          <a:xfrm>
            <a:off x="-1718400" y="2563618"/>
            <a:ext cx="448629" cy="1388459"/>
            <a:chOff x="2666339" y="3815553"/>
            <a:chExt cx="448629" cy="1388459"/>
          </a:xfrm>
        </p:grpSpPr>
        <p:cxnSp>
          <p:nvCxnSpPr>
            <p:cNvPr id="56" name="Rechte verbindingslijn 55">
              <a:extLst>
                <a:ext uri="{FF2B5EF4-FFF2-40B4-BE49-F238E27FC236}">
                  <a16:creationId xmlns:a16="http://schemas.microsoft.com/office/drawing/2014/main" id="{21FD1BDD-9B33-4F7D-9326-6CAB857962FB}"/>
                </a:ext>
              </a:extLst>
            </p:cNvPr>
            <p:cNvCxnSpPr>
              <a:cxnSpLocks/>
            </p:cNvCxnSpPr>
            <p:nvPr/>
          </p:nvCxnSpPr>
          <p:spPr>
            <a:xfrm>
              <a:off x="2893159" y="3815553"/>
              <a:ext cx="12401" cy="1388459"/>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57" name="Afbeelding 56">
              <a:extLst>
                <a:ext uri="{FF2B5EF4-FFF2-40B4-BE49-F238E27FC236}">
                  <a16:creationId xmlns:a16="http://schemas.microsoft.com/office/drawing/2014/main" id="{D9BED56A-B74B-40D2-808A-A34BAE05AC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66339" y="4323950"/>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grpSp>
        <p:nvGrpSpPr>
          <p:cNvPr id="91" name="Groep 90">
            <a:extLst>
              <a:ext uri="{FF2B5EF4-FFF2-40B4-BE49-F238E27FC236}">
                <a16:creationId xmlns:a16="http://schemas.microsoft.com/office/drawing/2014/main" id="{0013D74D-2DC4-450C-92CA-D4DA512AD3B5}"/>
              </a:ext>
            </a:extLst>
          </p:cNvPr>
          <p:cNvGrpSpPr/>
          <p:nvPr/>
        </p:nvGrpSpPr>
        <p:grpSpPr>
          <a:xfrm>
            <a:off x="-1391053" y="4152596"/>
            <a:ext cx="448629" cy="2620781"/>
            <a:chOff x="3151572" y="3522233"/>
            <a:chExt cx="448629" cy="2620781"/>
          </a:xfrm>
        </p:grpSpPr>
        <p:cxnSp>
          <p:nvCxnSpPr>
            <p:cNvPr id="92" name="Rechte verbindingslijn 91">
              <a:extLst>
                <a:ext uri="{FF2B5EF4-FFF2-40B4-BE49-F238E27FC236}">
                  <a16:creationId xmlns:a16="http://schemas.microsoft.com/office/drawing/2014/main" id="{24B151E0-38D4-4578-A70B-AC729F3B2DEF}"/>
                </a:ext>
              </a:extLst>
            </p:cNvPr>
            <p:cNvCxnSpPr>
              <a:cxnSpLocks/>
            </p:cNvCxnSpPr>
            <p:nvPr/>
          </p:nvCxnSpPr>
          <p:spPr>
            <a:xfrm>
              <a:off x="3356734" y="3522233"/>
              <a:ext cx="12953" cy="2620781"/>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93" name="Afbeelding 92">
              <a:extLst>
                <a:ext uri="{FF2B5EF4-FFF2-40B4-BE49-F238E27FC236}">
                  <a16:creationId xmlns:a16="http://schemas.microsoft.com/office/drawing/2014/main" id="{E3E0FC68-15E1-47B2-A5B3-118929CF74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1572" y="5190415"/>
              <a:ext cx="448629" cy="448629"/>
            </a:xfrm>
            <a:prstGeom prst="rect">
              <a:avLst/>
            </a:prstGeom>
          </p:spPr>
        </p:pic>
      </p:grpSp>
      <p:grpSp>
        <p:nvGrpSpPr>
          <p:cNvPr id="94" name="Groep 93">
            <a:extLst>
              <a:ext uri="{FF2B5EF4-FFF2-40B4-BE49-F238E27FC236}">
                <a16:creationId xmlns:a16="http://schemas.microsoft.com/office/drawing/2014/main" id="{57F66CC8-8E85-4674-92F6-F67F2DA383AA}"/>
              </a:ext>
            </a:extLst>
          </p:cNvPr>
          <p:cNvGrpSpPr/>
          <p:nvPr/>
        </p:nvGrpSpPr>
        <p:grpSpPr>
          <a:xfrm>
            <a:off x="-1238653" y="4304996"/>
            <a:ext cx="448629" cy="2620781"/>
            <a:chOff x="3151572" y="3522233"/>
            <a:chExt cx="448629" cy="2620781"/>
          </a:xfrm>
        </p:grpSpPr>
        <p:cxnSp>
          <p:nvCxnSpPr>
            <p:cNvPr id="95" name="Rechte verbindingslijn 94">
              <a:extLst>
                <a:ext uri="{FF2B5EF4-FFF2-40B4-BE49-F238E27FC236}">
                  <a16:creationId xmlns:a16="http://schemas.microsoft.com/office/drawing/2014/main" id="{8C71B7C0-37DC-42A9-A22F-9D733E2391FD}"/>
                </a:ext>
              </a:extLst>
            </p:cNvPr>
            <p:cNvCxnSpPr>
              <a:cxnSpLocks/>
            </p:cNvCxnSpPr>
            <p:nvPr/>
          </p:nvCxnSpPr>
          <p:spPr>
            <a:xfrm>
              <a:off x="3356734" y="3522233"/>
              <a:ext cx="12953" cy="2620781"/>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96" name="Afbeelding 95">
              <a:extLst>
                <a:ext uri="{FF2B5EF4-FFF2-40B4-BE49-F238E27FC236}">
                  <a16:creationId xmlns:a16="http://schemas.microsoft.com/office/drawing/2014/main" id="{E869C423-9E6E-4ADC-93E5-3A4E4E2BF5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1572" y="5190415"/>
              <a:ext cx="448629" cy="448629"/>
            </a:xfrm>
            <a:prstGeom prst="rect">
              <a:avLst/>
            </a:prstGeom>
          </p:spPr>
        </p:pic>
      </p:grpSp>
      <p:grpSp>
        <p:nvGrpSpPr>
          <p:cNvPr id="97" name="Groep 96">
            <a:extLst>
              <a:ext uri="{FF2B5EF4-FFF2-40B4-BE49-F238E27FC236}">
                <a16:creationId xmlns:a16="http://schemas.microsoft.com/office/drawing/2014/main" id="{5C8A2FD7-A2E0-4ADD-B7E3-2EBB9F4D0B4E}"/>
              </a:ext>
            </a:extLst>
          </p:cNvPr>
          <p:cNvGrpSpPr/>
          <p:nvPr/>
        </p:nvGrpSpPr>
        <p:grpSpPr>
          <a:xfrm>
            <a:off x="-1086253" y="4457396"/>
            <a:ext cx="448629" cy="2620781"/>
            <a:chOff x="3151572" y="3522233"/>
            <a:chExt cx="448629" cy="2620781"/>
          </a:xfrm>
        </p:grpSpPr>
        <p:cxnSp>
          <p:nvCxnSpPr>
            <p:cNvPr id="98" name="Rechte verbindingslijn 97">
              <a:extLst>
                <a:ext uri="{FF2B5EF4-FFF2-40B4-BE49-F238E27FC236}">
                  <a16:creationId xmlns:a16="http://schemas.microsoft.com/office/drawing/2014/main" id="{6D066A8D-778F-4DF1-8DC4-420B52984242}"/>
                </a:ext>
              </a:extLst>
            </p:cNvPr>
            <p:cNvCxnSpPr>
              <a:cxnSpLocks/>
            </p:cNvCxnSpPr>
            <p:nvPr/>
          </p:nvCxnSpPr>
          <p:spPr>
            <a:xfrm>
              <a:off x="3356734" y="3522233"/>
              <a:ext cx="12953" cy="2620781"/>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99" name="Afbeelding 98">
              <a:extLst>
                <a:ext uri="{FF2B5EF4-FFF2-40B4-BE49-F238E27FC236}">
                  <a16:creationId xmlns:a16="http://schemas.microsoft.com/office/drawing/2014/main" id="{4FCBFA40-B621-47A0-9DAC-79DB4D659E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1572" y="5190415"/>
              <a:ext cx="448629" cy="448629"/>
            </a:xfrm>
            <a:prstGeom prst="rect">
              <a:avLst/>
            </a:prstGeom>
          </p:spPr>
        </p:pic>
      </p:grpSp>
      <p:grpSp>
        <p:nvGrpSpPr>
          <p:cNvPr id="100" name="Groep 99">
            <a:extLst>
              <a:ext uri="{FF2B5EF4-FFF2-40B4-BE49-F238E27FC236}">
                <a16:creationId xmlns:a16="http://schemas.microsoft.com/office/drawing/2014/main" id="{8BAD5B53-C39C-47BB-BBA8-650DC9115E5E}"/>
              </a:ext>
            </a:extLst>
          </p:cNvPr>
          <p:cNvGrpSpPr/>
          <p:nvPr/>
        </p:nvGrpSpPr>
        <p:grpSpPr>
          <a:xfrm>
            <a:off x="-689745" y="3537636"/>
            <a:ext cx="448629" cy="2344687"/>
            <a:chOff x="1233595" y="3587074"/>
            <a:chExt cx="448629" cy="2344687"/>
          </a:xfrm>
        </p:grpSpPr>
        <p:cxnSp>
          <p:nvCxnSpPr>
            <p:cNvPr id="101" name="Rechte verbindingslijn 100">
              <a:extLst>
                <a:ext uri="{FF2B5EF4-FFF2-40B4-BE49-F238E27FC236}">
                  <a16:creationId xmlns:a16="http://schemas.microsoft.com/office/drawing/2014/main" id="{D4AC4191-BD19-4853-94D4-49B9C8EBB9C0}"/>
                </a:ext>
              </a:extLst>
            </p:cNvPr>
            <p:cNvCxnSpPr>
              <a:cxnSpLocks/>
            </p:cNvCxnSpPr>
            <p:nvPr/>
          </p:nvCxnSpPr>
          <p:spPr>
            <a:xfrm>
              <a:off x="1455212" y="3587074"/>
              <a:ext cx="0" cy="2344687"/>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102" name="Afbeelding 101">
              <a:extLst>
                <a:ext uri="{FF2B5EF4-FFF2-40B4-BE49-F238E27FC236}">
                  <a16:creationId xmlns:a16="http://schemas.microsoft.com/office/drawing/2014/main" id="{0FBB0AF9-C1E7-4203-9218-8866CD9006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3595" y="5062616"/>
              <a:ext cx="448629" cy="448629"/>
            </a:xfrm>
            <a:prstGeom prst="rect">
              <a:avLst/>
            </a:prstGeom>
          </p:spPr>
        </p:pic>
      </p:grpSp>
      <p:grpSp>
        <p:nvGrpSpPr>
          <p:cNvPr id="103" name="Groep 102">
            <a:extLst>
              <a:ext uri="{FF2B5EF4-FFF2-40B4-BE49-F238E27FC236}">
                <a16:creationId xmlns:a16="http://schemas.microsoft.com/office/drawing/2014/main" id="{5F2F4E40-E650-450D-9B80-AB0FEFD96270}"/>
              </a:ext>
            </a:extLst>
          </p:cNvPr>
          <p:cNvGrpSpPr/>
          <p:nvPr/>
        </p:nvGrpSpPr>
        <p:grpSpPr>
          <a:xfrm>
            <a:off x="-537345" y="3690036"/>
            <a:ext cx="448629" cy="2344687"/>
            <a:chOff x="1233595" y="3587074"/>
            <a:chExt cx="448629" cy="2344687"/>
          </a:xfrm>
        </p:grpSpPr>
        <p:cxnSp>
          <p:nvCxnSpPr>
            <p:cNvPr id="104" name="Rechte verbindingslijn 103">
              <a:extLst>
                <a:ext uri="{FF2B5EF4-FFF2-40B4-BE49-F238E27FC236}">
                  <a16:creationId xmlns:a16="http://schemas.microsoft.com/office/drawing/2014/main" id="{96A034C1-0BFE-4A83-9246-AE76A35759B9}"/>
                </a:ext>
              </a:extLst>
            </p:cNvPr>
            <p:cNvCxnSpPr>
              <a:cxnSpLocks/>
            </p:cNvCxnSpPr>
            <p:nvPr/>
          </p:nvCxnSpPr>
          <p:spPr>
            <a:xfrm>
              <a:off x="1455212" y="3587074"/>
              <a:ext cx="0" cy="2344687"/>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105" name="Afbeelding 104">
              <a:extLst>
                <a:ext uri="{FF2B5EF4-FFF2-40B4-BE49-F238E27FC236}">
                  <a16:creationId xmlns:a16="http://schemas.microsoft.com/office/drawing/2014/main" id="{214FE880-964D-4E0C-B218-98A1BF8BCC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3595" y="5062616"/>
              <a:ext cx="448629" cy="448629"/>
            </a:xfrm>
            <a:prstGeom prst="rect">
              <a:avLst/>
            </a:prstGeom>
          </p:spPr>
        </p:pic>
      </p:grpSp>
      <p:pic>
        <p:nvPicPr>
          <p:cNvPr id="106" name="Afbeelding 105">
            <a:extLst>
              <a:ext uri="{FF2B5EF4-FFF2-40B4-BE49-F238E27FC236}">
                <a16:creationId xmlns:a16="http://schemas.microsoft.com/office/drawing/2014/main" id="{A57DD93A-F65B-4963-B997-ECAEBFD9C50A}"/>
              </a:ext>
            </a:extLst>
          </p:cNvPr>
          <p:cNvPicPr>
            <a:picLocks noChangeAspect="1"/>
          </p:cNvPicPr>
          <p:nvPr/>
        </p:nvPicPr>
        <p:blipFill>
          <a:blip r:embed="rId8"/>
          <a:stretch>
            <a:fillRect/>
          </a:stretch>
        </p:blipFill>
        <p:spPr>
          <a:xfrm>
            <a:off x="-3735888" y="4714905"/>
            <a:ext cx="210143" cy="271949"/>
          </a:xfrm>
          <a:prstGeom prst="rect">
            <a:avLst/>
          </a:prstGeom>
        </p:spPr>
      </p:pic>
      <p:pic>
        <p:nvPicPr>
          <p:cNvPr id="107" name="Afbeelding 106">
            <a:extLst>
              <a:ext uri="{FF2B5EF4-FFF2-40B4-BE49-F238E27FC236}">
                <a16:creationId xmlns:a16="http://schemas.microsoft.com/office/drawing/2014/main" id="{70B7C0EB-ED39-4FDC-B046-09CCB24F9991}"/>
              </a:ext>
            </a:extLst>
          </p:cNvPr>
          <p:cNvPicPr>
            <a:picLocks noChangeAspect="1"/>
          </p:cNvPicPr>
          <p:nvPr/>
        </p:nvPicPr>
        <p:blipFill>
          <a:blip r:embed="rId8"/>
          <a:stretch>
            <a:fillRect/>
          </a:stretch>
        </p:blipFill>
        <p:spPr>
          <a:xfrm>
            <a:off x="-3646692" y="4823996"/>
            <a:ext cx="210143" cy="271949"/>
          </a:xfrm>
          <a:prstGeom prst="rect">
            <a:avLst/>
          </a:prstGeom>
        </p:spPr>
      </p:pic>
      <p:pic>
        <p:nvPicPr>
          <p:cNvPr id="108" name="Afbeelding 107">
            <a:extLst>
              <a:ext uri="{FF2B5EF4-FFF2-40B4-BE49-F238E27FC236}">
                <a16:creationId xmlns:a16="http://schemas.microsoft.com/office/drawing/2014/main" id="{84D1663C-03ED-4089-964F-4A446BEAE5D1}"/>
              </a:ext>
            </a:extLst>
          </p:cNvPr>
          <p:cNvPicPr>
            <a:picLocks noChangeAspect="1"/>
          </p:cNvPicPr>
          <p:nvPr/>
        </p:nvPicPr>
        <p:blipFill>
          <a:blip r:embed="rId8"/>
          <a:stretch>
            <a:fillRect/>
          </a:stretch>
        </p:blipFill>
        <p:spPr>
          <a:xfrm>
            <a:off x="-3545798" y="4893629"/>
            <a:ext cx="210143" cy="271949"/>
          </a:xfrm>
          <a:prstGeom prst="rect">
            <a:avLst/>
          </a:prstGeom>
        </p:spPr>
      </p:pic>
      <p:pic>
        <p:nvPicPr>
          <p:cNvPr id="109" name="Afbeelding 108">
            <a:extLst>
              <a:ext uri="{FF2B5EF4-FFF2-40B4-BE49-F238E27FC236}">
                <a16:creationId xmlns:a16="http://schemas.microsoft.com/office/drawing/2014/main" id="{70B2B200-DA4C-4BC4-AE04-8EC6C54912DD}"/>
              </a:ext>
            </a:extLst>
          </p:cNvPr>
          <p:cNvPicPr>
            <a:picLocks noChangeAspect="1"/>
          </p:cNvPicPr>
          <p:nvPr/>
        </p:nvPicPr>
        <p:blipFill>
          <a:blip r:embed="rId8"/>
          <a:stretch>
            <a:fillRect/>
          </a:stretch>
        </p:blipFill>
        <p:spPr>
          <a:xfrm>
            <a:off x="-3450865" y="5001334"/>
            <a:ext cx="210143" cy="271949"/>
          </a:xfrm>
          <a:prstGeom prst="rect">
            <a:avLst/>
          </a:prstGeom>
        </p:spPr>
      </p:pic>
      <p:pic>
        <p:nvPicPr>
          <p:cNvPr id="110" name="Afbeelding 109">
            <a:extLst>
              <a:ext uri="{FF2B5EF4-FFF2-40B4-BE49-F238E27FC236}">
                <a16:creationId xmlns:a16="http://schemas.microsoft.com/office/drawing/2014/main" id="{5E2EB508-ECBA-4569-9B0A-AF97BE148F41}"/>
              </a:ext>
            </a:extLst>
          </p:cNvPr>
          <p:cNvPicPr>
            <a:picLocks noChangeAspect="1"/>
          </p:cNvPicPr>
          <p:nvPr/>
        </p:nvPicPr>
        <p:blipFill>
          <a:blip r:embed="rId8"/>
          <a:stretch>
            <a:fillRect/>
          </a:stretch>
        </p:blipFill>
        <p:spPr>
          <a:xfrm>
            <a:off x="-3703226" y="4877203"/>
            <a:ext cx="210143" cy="271949"/>
          </a:xfrm>
          <a:prstGeom prst="rect">
            <a:avLst/>
          </a:prstGeom>
        </p:spPr>
      </p:pic>
      <p:pic>
        <p:nvPicPr>
          <p:cNvPr id="111" name="Afbeelding 110">
            <a:extLst>
              <a:ext uri="{FF2B5EF4-FFF2-40B4-BE49-F238E27FC236}">
                <a16:creationId xmlns:a16="http://schemas.microsoft.com/office/drawing/2014/main" id="{B7B793E6-26EA-4B64-A799-F95379EDF6D1}"/>
              </a:ext>
            </a:extLst>
          </p:cNvPr>
          <p:cNvPicPr>
            <a:picLocks noChangeAspect="1"/>
          </p:cNvPicPr>
          <p:nvPr/>
        </p:nvPicPr>
        <p:blipFill>
          <a:blip r:embed="rId9"/>
          <a:stretch>
            <a:fillRect/>
          </a:stretch>
        </p:blipFill>
        <p:spPr>
          <a:xfrm>
            <a:off x="-3779417" y="5614206"/>
            <a:ext cx="206571" cy="206571"/>
          </a:xfrm>
          <a:prstGeom prst="rect">
            <a:avLst/>
          </a:prstGeom>
        </p:spPr>
      </p:pic>
      <p:pic>
        <p:nvPicPr>
          <p:cNvPr id="112" name="Afbeelding 111">
            <a:extLst>
              <a:ext uri="{FF2B5EF4-FFF2-40B4-BE49-F238E27FC236}">
                <a16:creationId xmlns:a16="http://schemas.microsoft.com/office/drawing/2014/main" id="{57A915DA-B73C-4281-91C0-374F1C482303}"/>
              </a:ext>
            </a:extLst>
          </p:cNvPr>
          <p:cNvPicPr>
            <a:picLocks noChangeAspect="1"/>
          </p:cNvPicPr>
          <p:nvPr/>
        </p:nvPicPr>
        <p:blipFill>
          <a:blip r:embed="rId9"/>
          <a:stretch>
            <a:fillRect/>
          </a:stretch>
        </p:blipFill>
        <p:spPr>
          <a:xfrm>
            <a:off x="-3627017" y="5766606"/>
            <a:ext cx="206571" cy="206571"/>
          </a:xfrm>
          <a:prstGeom prst="rect">
            <a:avLst/>
          </a:prstGeom>
        </p:spPr>
      </p:pic>
      <p:pic>
        <p:nvPicPr>
          <p:cNvPr id="113" name="Afbeelding 112">
            <a:extLst>
              <a:ext uri="{FF2B5EF4-FFF2-40B4-BE49-F238E27FC236}">
                <a16:creationId xmlns:a16="http://schemas.microsoft.com/office/drawing/2014/main" id="{7091FE31-FDBB-47C7-B8F9-3C2CFB51A725}"/>
              </a:ext>
            </a:extLst>
          </p:cNvPr>
          <p:cNvPicPr>
            <a:picLocks noChangeAspect="1"/>
          </p:cNvPicPr>
          <p:nvPr/>
        </p:nvPicPr>
        <p:blipFill>
          <a:blip r:embed="rId9"/>
          <a:stretch>
            <a:fillRect/>
          </a:stretch>
        </p:blipFill>
        <p:spPr>
          <a:xfrm>
            <a:off x="-3474617" y="5919006"/>
            <a:ext cx="206571" cy="206571"/>
          </a:xfrm>
          <a:prstGeom prst="rect">
            <a:avLst/>
          </a:prstGeom>
        </p:spPr>
      </p:pic>
      <p:pic>
        <p:nvPicPr>
          <p:cNvPr id="114" name="Afbeelding 113">
            <a:extLst>
              <a:ext uri="{FF2B5EF4-FFF2-40B4-BE49-F238E27FC236}">
                <a16:creationId xmlns:a16="http://schemas.microsoft.com/office/drawing/2014/main" id="{3F57660A-0D6E-4FC2-8D4E-D035B46739DB}"/>
              </a:ext>
            </a:extLst>
          </p:cNvPr>
          <p:cNvPicPr>
            <a:picLocks noChangeAspect="1"/>
          </p:cNvPicPr>
          <p:nvPr/>
        </p:nvPicPr>
        <p:blipFill>
          <a:blip r:embed="rId9"/>
          <a:stretch>
            <a:fillRect/>
          </a:stretch>
        </p:blipFill>
        <p:spPr>
          <a:xfrm>
            <a:off x="-3322217" y="6071406"/>
            <a:ext cx="206571" cy="206571"/>
          </a:xfrm>
          <a:prstGeom prst="rect">
            <a:avLst/>
          </a:prstGeom>
        </p:spPr>
      </p:pic>
      <p:pic>
        <p:nvPicPr>
          <p:cNvPr id="115" name="Afbeelding 114">
            <a:extLst>
              <a:ext uri="{FF2B5EF4-FFF2-40B4-BE49-F238E27FC236}">
                <a16:creationId xmlns:a16="http://schemas.microsoft.com/office/drawing/2014/main" id="{96AE3B8D-ADF2-43BC-BAA5-B4D6F0DDE83F}"/>
              </a:ext>
            </a:extLst>
          </p:cNvPr>
          <p:cNvPicPr>
            <a:picLocks noChangeAspect="1"/>
          </p:cNvPicPr>
          <p:nvPr/>
        </p:nvPicPr>
        <p:blipFill>
          <a:blip r:embed="rId9"/>
          <a:stretch>
            <a:fillRect/>
          </a:stretch>
        </p:blipFill>
        <p:spPr>
          <a:xfrm>
            <a:off x="-3169817" y="6223806"/>
            <a:ext cx="206571" cy="206571"/>
          </a:xfrm>
          <a:prstGeom prst="rect">
            <a:avLst/>
          </a:prstGeom>
        </p:spPr>
      </p:pic>
      <p:pic>
        <p:nvPicPr>
          <p:cNvPr id="116" name="Afbeelding 115">
            <a:extLst>
              <a:ext uri="{FF2B5EF4-FFF2-40B4-BE49-F238E27FC236}">
                <a16:creationId xmlns:a16="http://schemas.microsoft.com/office/drawing/2014/main" id="{9AC9187A-88EC-48AA-8D70-C5CE14C69594}"/>
              </a:ext>
            </a:extLst>
          </p:cNvPr>
          <p:cNvPicPr>
            <a:picLocks noChangeAspect="1"/>
          </p:cNvPicPr>
          <p:nvPr/>
        </p:nvPicPr>
        <p:blipFill>
          <a:blip r:embed="rId9"/>
          <a:stretch>
            <a:fillRect/>
          </a:stretch>
        </p:blipFill>
        <p:spPr>
          <a:xfrm>
            <a:off x="3547272" y="4889374"/>
            <a:ext cx="206571" cy="206571"/>
          </a:xfrm>
          <a:prstGeom prst="rect">
            <a:avLst/>
          </a:prstGeom>
        </p:spPr>
      </p:pic>
      <p:sp>
        <p:nvSpPr>
          <p:cNvPr id="117" name="Google Shape;370;p19">
            <a:extLst>
              <a:ext uri="{FF2B5EF4-FFF2-40B4-BE49-F238E27FC236}">
                <a16:creationId xmlns:a16="http://schemas.microsoft.com/office/drawing/2014/main" id="{8037FE35-CDD1-4FF0-959F-0D5162C54EAC}"/>
              </a:ext>
            </a:extLst>
          </p:cNvPr>
          <p:cNvSpPr txBox="1">
            <a:spLocks/>
          </p:cNvSpPr>
          <p:nvPr/>
        </p:nvSpPr>
        <p:spPr>
          <a:xfrm>
            <a:off x="12580532" y="5096226"/>
            <a:ext cx="1348373" cy="643200"/>
          </a:xfrm>
          <a:prstGeom prst="rect">
            <a:avLst/>
          </a:prstGeom>
          <a:noFill/>
          <a:ln w="12700">
            <a:noFill/>
          </a:ln>
          <a:effectLst>
            <a:outerShdw blurRad="127000" dist="50800" dir="3720000" algn="l" rotWithShape="0">
              <a:prstClr val="black">
                <a:alpha val="40000"/>
              </a:prstClr>
            </a:outerShdw>
          </a:effectLst>
        </p:spPr>
        <p:txBody>
          <a:bodyPr spcFirstLastPara="1" vert="horz" wrap="square" lIns="91425" tIns="91425" rIns="91425" bIns="91425" rtlCol="0" anchor="ctr" anchorCtr="0">
            <a:noAutofit/>
          </a:bodyPr>
          <a:lstStyle>
            <a:lvl1pPr marL="0" indent="0" algn="ctr" defTabSz="1007943" rtl="0" eaLnBrk="1" latinLnBrk="0" hangingPunct="1">
              <a:lnSpc>
                <a:spcPct val="90000"/>
              </a:lnSpc>
              <a:spcBef>
                <a:spcPts val="1102"/>
              </a:spcBef>
              <a:buFont typeface="Arial" panose="020B0604020202020204" pitchFamily="34" charset="0"/>
              <a:buNone/>
              <a:defRPr sz="2646" kern="1200">
                <a:solidFill>
                  <a:schemeClr val="tx1"/>
                </a:solidFill>
                <a:latin typeface="+mn-lt"/>
                <a:ea typeface="+mn-ea"/>
                <a:cs typeface="+mn-cs"/>
              </a:defRPr>
            </a:lvl1pPr>
            <a:lvl2pPr marL="503972" indent="0" algn="ctr" defTabSz="1007943" rtl="0" eaLnBrk="1" latinLnBrk="0" hangingPunct="1">
              <a:lnSpc>
                <a:spcPct val="90000"/>
              </a:lnSpc>
              <a:spcBef>
                <a:spcPts val="551"/>
              </a:spcBef>
              <a:buFont typeface="Arial" panose="020B0604020202020204" pitchFamily="34" charset="0"/>
              <a:buNone/>
              <a:defRPr sz="2205" kern="1200">
                <a:solidFill>
                  <a:schemeClr val="tx1"/>
                </a:solidFill>
                <a:latin typeface="+mn-lt"/>
                <a:ea typeface="+mn-ea"/>
                <a:cs typeface="+mn-cs"/>
              </a:defRPr>
            </a:lvl2pPr>
            <a:lvl3pPr marL="1007943" indent="0" algn="ctr" defTabSz="1007943" rtl="0" eaLnBrk="1" latinLnBrk="0" hangingPunct="1">
              <a:lnSpc>
                <a:spcPct val="90000"/>
              </a:lnSpc>
              <a:spcBef>
                <a:spcPts val="551"/>
              </a:spcBef>
              <a:buFont typeface="Arial" panose="020B0604020202020204" pitchFamily="34" charset="0"/>
              <a:buNone/>
              <a:defRPr sz="1984" kern="1200">
                <a:solidFill>
                  <a:schemeClr val="tx1"/>
                </a:solidFill>
                <a:latin typeface="+mn-lt"/>
                <a:ea typeface="+mn-ea"/>
                <a:cs typeface="+mn-cs"/>
              </a:defRPr>
            </a:lvl3pPr>
            <a:lvl4pPr marL="1511915"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4pPr>
            <a:lvl5pPr marL="2015886"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5pPr>
            <a:lvl6pPr marL="2519858"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6pPr>
            <a:lvl7pPr marL="3023829"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7pPr>
            <a:lvl8pPr marL="3527801"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8pPr>
            <a:lvl9pPr marL="4031772"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9pPr>
          </a:lstStyle>
          <a:p>
            <a:pPr lvl="0" algn="l">
              <a:spcBef>
                <a:spcPts val="600"/>
              </a:spcBef>
            </a:pPr>
            <a:r>
              <a:rPr lang="nl-NL" sz="1200" b="1"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Titel</a:t>
            </a:r>
            <a:br>
              <a:rPr lang="nl-NL" sz="1200" dirty="0">
                <a:latin typeface="Open Sans Light" panose="020B0306030504020204" pitchFamily="34" charset="0"/>
                <a:ea typeface="Open Sans Light" panose="020B0306030504020204" pitchFamily="34" charset="0"/>
                <a:cs typeface="Open Sans Light" panose="020B0306030504020204" pitchFamily="34" charset="0"/>
              </a:rPr>
            </a:br>
            <a:r>
              <a:rPr lang="nl-NL" sz="1000" dirty="0">
                <a:latin typeface="Open Sans Light" panose="020B0306030504020204" pitchFamily="34" charset="0"/>
                <a:ea typeface="Open Sans Light" panose="020B0306030504020204" pitchFamily="34" charset="0"/>
                <a:cs typeface="Open Sans Light" panose="020B0306030504020204" pitchFamily="34" charset="0"/>
              </a:rPr>
              <a:t>ondertitel</a:t>
            </a:r>
          </a:p>
        </p:txBody>
      </p:sp>
      <p:sp>
        <p:nvSpPr>
          <p:cNvPr id="118" name="Google Shape;370;p19">
            <a:extLst>
              <a:ext uri="{FF2B5EF4-FFF2-40B4-BE49-F238E27FC236}">
                <a16:creationId xmlns:a16="http://schemas.microsoft.com/office/drawing/2014/main" id="{8633DF31-24AF-4711-8619-148D081777B8}"/>
              </a:ext>
            </a:extLst>
          </p:cNvPr>
          <p:cNvSpPr txBox="1">
            <a:spLocks/>
          </p:cNvSpPr>
          <p:nvPr/>
        </p:nvSpPr>
        <p:spPr>
          <a:xfrm>
            <a:off x="3787719" y="4648242"/>
            <a:ext cx="1348373" cy="643200"/>
          </a:xfrm>
          <a:prstGeom prst="rect">
            <a:avLst/>
          </a:prstGeom>
          <a:noFill/>
          <a:ln w="12700">
            <a:noFill/>
          </a:ln>
          <a:effectLst>
            <a:outerShdw blurRad="127000" dist="50800" dir="3720000" algn="l" rotWithShape="0">
              <a:prstClr val="black">
                <a:alpha val="40000"/>
              </a:prstClr>
            </a:outerShdw>
          </a:effectLst>
        </p:spPr>
        <p:txBody>
          <a:bodyPr spcFirstLastPara="1" vert="horz" wrap="square" lIns="91425" tIns="91425" rIns="91425" bIns="91425" rtlCol="0" anchor="ctr" anchorCtr="0">
            <a:noAutofit/>
          </a:bodyPr>
          <a:lstStyle>
            <a:lvl1pPr marL="0" indent="0" algn="ctr" defTabSz="1007943" rtl="0" eaLnBrk="1" latinLnBrk="0" hangingPunct="1">
              <a:lnSpc>
                <a:spcPct val="90000"/>
              </a:lnSpc>
              <a:spcBef>
                <a:spcPts val="1102"/>
              </a:spcBef>
              <a:buFont typeface="Arial" panose="020B0604020202020204" pitchFamily="34" charset="0"/>
              <a:buNone/>
              <a:defRPr sz="2646" kern="1200">
                <a:solidFill>
                  <a:schemeClr val="tx1"/>
                </a:solidFill>
                <a:latin typeface="+mn-lt"/>
                <a:ea typeface="+mn-ea"/>
                <a:cs typeface="+mn-cs"/>
              </a:defRPr>
            </a:lvl1pPr>
            <a:lvl2pPr marL="503972" indent="0" algn="ctr" defTabSz="1007943" rtl="0" eaLnBrk="1" latinLnBrk="0" hangingPunct="1">
              <a:lnSpc>
                <a:spcPct val="90000"/>
              </a:lnSpc>
              <a:spcBef>
                <a:spcPts val="551"/>
              </a:spcBef>
              <a:buFont typeface="Arial" panose="020B0604020202020204" pitchFamily="34" charset="0"/>
              <a:buNone/>
              <a:defRPr sz="2205" kern="1200">
                <a:solidFill>
                  <a:schemeClr val="tx1"/>
                </a:solidFill>
                <a:latin typeface="+mn-lt"/>
                <a:ea typeface="+mn-ea"/>
                <a:cs typeface="+mn-cs"/>
              </a:defRPr>
            </a:lvl2pPr>
            <a:lvl3pPr marL="1007943" indent="0" algn="ctr" defTabSz="1007943" rtl="0" eaLnBrk="1" latinLnBrk="0" hangingPunct="1">
              <a:lnSpc>
                <a:spcPct val="90000"/>
              </a:lnSpc>
              <a:spcBef>
                <a:spcPts val="551"/>
              </a:spcBef>
              <a:buFont typeface="Arial" panose="020B0604020202020204" pitchFamily="34" charset="0"/>
              <a:buNone/>
              <a:defRPr sz="1984" kern="1200">
                <a:solidFill>
                  <a:schemeClr val="tx1"/>
                </a:solidFill>
                <a:latin typeface="+mn-lt"/>
                <a:ea typeface="+mn-ea"/>
                <a:cs typeface="+mn-cs"/>
              </a:defRPr>
            </a:lvl3pPr>
            <a:lvl4pPr marL="1511915"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4pPr>
            <a:lvl5pPr marL="2015886"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5pPr>
            <a:lvl6pPr marL="2519858"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6pPr>
            <a:lvl7pPr marL="3023829"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7pPr>
            <a:lvl8pPr marL="3527801"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8pPr>
            <a:lvl9pPr marL="4031772"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9pPr>
          </a:lstStyle>
          <a:p>
            <a:pPr lvl="0" algn="l">
              <a:spcBef>
                <a:spcPts val="600"/>
              </a:spcBef>
            </a:pPr>
            <a:r>
              <a:rPr lang="nl-NL" sz="1200" b="1"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Titel</a:t>
            </a:r>
            <a:br>
              <a:rPr lang="nl-NL" sz="1200" dirty="0">
                <a:latin typeface="Open Sans Light" panose="020B0306030504020204" pitchFamily="34" charset="0"/>
                <a:ea typeface="Open Sans Light" panose="020B0306030504020204" pitchFamily="34" charset="0"/>
                <a:cs typeface="Open Sans Light" panose="020B0306030504020204" pitchFamily="34" charset="0"/>
              </a:rPr>
            </a:br>
            <a:r>
              <a:rPr lang="nl-NL" sz="1000" dirty="0">
                <a:latin typeface="Open Sans Light" panose="020B0306030504020204" pitchFamily="34" charset="0"/>
                <a:ea typeface="Open Sans Light" panose="020B0306030504020204" pitchFamily="34" charset="0"/>
                <a:cs typeface="Open Sans Light" panose="020B0306030504020204" pitchFamily="34" charset="0"/>
              </a:rPr>
              <a:t>ondertitel</a:t>
            </a:r>
          </a:p>
        </p:txBody>
      </p:sp>
      <p:pic>
        <p:nvPicPr>
          <p:cNvPr id="119" name="Afbeelding 118">
            <a:extLst>
              <a:ext uri="{FF2B5EF4-FFF2-40B4-BE49-F238E27FC236}">
                <a16:creationId xmlns:a16="http://schemas.microsoft.com/office/drawing/2014/main" id="{BD7A6F0E-4094-432D-B59E-E1DF28496403}"/>
              </a:ext>
            </a:extLst>
          </p:cNvPr>
          <p:cNvPicPr>
            <a:picLocks noChangeAspect="1"/>
          </p:cNvPicPr>
          <p:nvPr/>
        </p:nvPicPr>
        <p:blipFill>
          <a:blip r:embed="rId8"/>
          <a:stretch>
            <a:fillRect/>
          </a:stretch>
        </p:blipFill>
        <p:spPr>
          <a:xfrm>
            <a:off x="-3408647" y="5153734"/>
            <a:ext cx="210143" cy="271949"/>
          </a:xfrm>
          <a:prstGeom prst="rect">
            <a:avLst/>
          </a:prstGeom>
        </p:spPr>
      </p:pic>
      <p:sp>
        <p:nvSpPr>
          <p:cNvPr id="120" name="Rechthoekige toelichting 65">
            <a:extLst>
              <a:ext uri="{FF2B5EF4-FFF2-40B4-BE49-F238E27FC236}">
                <a16:creationId xmlns:a16="http://schemas.microsoft.com/office/drawing/2014/main" id="{38C48F3D-4C39-4547-8367-B849F305B07A}"/>
              </a:ext>
            </a:extLst>
          </p:cNvPr>
          <p:cNvSpPr/>
          <p:nvPr/>
        </p:nvSpPr>
        <p:spPr>
          <a:xfrm>
            <a:off x="13245434" y="2129911"/>
            <a:ext cx="1645127" cy="593000"/>
          </a:xfrm>
          <a:prstGeom prst="wedgeRectCallout">
            <a:avLst>
              <a:gd name="adj1" fmla="val 4450"/>
              <a:gd name="adj2" fmla="val 166410"/>
            </a:avLst>
          </a:prstGeom>
          <a:solidFill>
            <a:srgbClr val="FFCC00">
              <a:alpha val="18000"/>
            </a:srgbClr>
          </a:solidFill>
          <a:ln w="190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nl-NL" sz="1200" b="1" dirty="0">
                <a:solidFill>
                  <a:schemeClr val="accent1">
                    <a:lumMod val="50000"/>
                  </a:schemeClr>
                </a:solidFill>
              </a:rPr>
              <a:t> </a:t>
            </a:r>
            <a:r>
              <a:rPr lang="nl-NL" sz="1200" b="1"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Titel</a:t>
            </a:r>
          </a:p>
          <a:p>
            <a:pPr algn="ctr">
              <a:spcBef>
                <a:spcPts val="600"/>
              </a:spcBef>
            </a:pPr>
            <a:r>
              <a:rPr lang="nl-NL" sz="1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ondertitel</a:t>
            </a:r>
          </a:p>
        </p:txBody>
      </p:sp>
      <p:sp>
        <p:nvSpPr>
          <p:cNvPr id="121" name="Bijschrift: lijn 120">
            <a:extLst>
              <a:ext uri="{FF2B5EF4-FFF2-40B4-BE49-F238E27FC236}">
                <a16:creationId xmlns:a16="http://schemas.microsoft.com/office/drawing/2014/main" id="{1B81A6BB-0210-4516-ADF8-F436FF941BE1}"/>
              </a:ext>
            </a:extLst>
          </p:cNvPr>
          <p:cNvSpPr/>
          <p:nvPr/>
        </p:nvSpPr>
        <p:spPr>
          <a:xfrm>
            <a:off x="12406607" y="3273102"/>
            <a:ext cx="1522298" cy="577584"/>
          </a:xfrm>
          <a:prstGeom prst="borderCallout1">
            <a:avLst>
              <a:gd name="adj1" fmla="val 102564"/>
              <a:gd name="adj2" fmla="val 49686"/>
              <a:gd name="adj3" fmla="val 161738"/>
              <a:gd name="adj4" fmla="val 53259"/>
            </a:avLst>
          </a:prstGeom>
          <a:noFill/>
          <a:ln w="22225">
            <a:solidFill>
              <a:schemeClr val="accent2"/>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nl-NL" sz="1200" b="1" dirty="0">
                <a:solidFill>
                  <a:srgbClr val="03316B"/>
                </a:solidFill>
                <a:latin typeface="Open Sans Light" panose="020B0306030504020204" pitchFamily="34" charset="0"/>
                <a:ea typeface="Open Sans Light" panose="020B0306030504020204" pitchFamily="34" charset="0"/>
                <a:cs typeface="Open Sans Light" panose="020B0306030504020204" pitchFamily="34" charset="0"/>
              </a:rPr>
              <a:t>Titel</a:t>
            </a:r>
          </a:p>
          <a:p>
            <a:pPr algn="ctr"/>
            <a:r>
              <a:rPr lang="nl-NL" sz="1200" dirty="0">
                <a:solidFill>
                  <a:srgbClr val="03316B"/>
                </a:solidFill>
                <a:latin typeface="Open Sans Light" panose="020B0306030504020204" pitchFamily="34" charset="0"/>
                <a:ea typeface="Open Sans Light" panose="020B0306030504020204" pitchFamily="34" charset="0"/>
                <a:cs typeface="Open Sans Light" panose="020B0306030504020204" pitchFamily="34" charset="0"/>
              </a:rPr>
              <a:t>Ondertitel</a:t>
            </a:r>
            <a:r>
              <a:rPr lang="nl-NL" sz="1200" b="1" dirty="0">
                <a:solidFill>
                  <a:srgbClr val="03316B"/>
                </a:solidFill>
                <a:latin typeface="Open Sans Light" panose="020B0306030504020204" pitchFamily="34" charset="0"/>
                <a:ea typeface="Open Sans Light" panose="020B0306030504020204" pitchFamily="34" charset="0"/>
                <a:cs typeface="Open Sans Light" panose="020B0306030504020204" pitchFamily="34" charset="0"/>
              </a:rPr>
              <a:t> </a:t>
            </a:r>
            <a:br>
              <a:rPr lang="nl-NL" sz="1200" dirty="0">
                <a:latin typeface="Open Sans Light" panose="020B0306030504020204" pitchFamily="34" charset="0"/>
                <a:ea typeface="Open Sans Light" panose="020B0306030504020204" pitchFamily="34" charset="0"/>
                <a:cs typeface="Open Sans Light" panose="020B0306030504020204" pitchFamily="34" charset="0"/>
              </a:rPr>
            </a:br>
            <a:endParaRPr lang="nl-NL" sz="1000" dirty="0"/>
          </a:p>
        </p:txBody>
      </p:sp>
      <p:sp>
        <p:nvSpPr>
          <p:cNvPr id="124" name="Bijschrift: lijn 123">
            <a:extLst>
              <a:ext uri="{FF2B5EF4-FFF2-40B4-BE49-F238E27FC236}">
                <a16:creationId xmlns:a16="http://schemas.microsoft.com/office/drawing/2014/main" id="{9A0C9402-25D5-4259-9C54-D62CE7CE40BC}"/>
              </a:ext>
            </a:extLst>
          </p:cNvPr>
          <p:cNvSpPr/>
          <p:nvPr/>
        </p:nvSpPr>
        <p:spPr>
          <a:xfrm>
            <a:off x="10852796" y="2979792"/>
            <a:ext cx="1348373" cy="607282"/>
          </a:xfrm>
          <a:prstGeom prst="borderCallout1">
            <a:avLst>
              <a:gd name="adj1" fmla="val 97407"/>
              <a:gd name="adj2" fmla="val 50270"/>
              <a:gd name="adj3" fmla="val 186663"/>
              <a:gd name="adj4" fmla="val 4982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200" b="1" dirty="0"/>
              <a:t>Titel</a:t>
            </a:r>
          </a:p>
          <a:p>
            <a:pPr algn="ctr"/>
            <a:r>
              <a:rPr lang="nl-NL" sz="1000" dirty="0"/>
              <a:t>Ondertitel</a:t>
            </a:r>
          </a:p>
        </p:txBody>
      </p:sp>
      <p:grpSp>
        <p:nvGrpSpPr>
          <p:cNvPr id="125" name="Groep 124">
            <a:extLst>
              <a:ext uri="{FF2B5EF4-FFF2-40B4-BE49-F238E27FC236}">
                <a16:creationId xmlns:a16="http://schemas.microsoft.com/office/drawing/2014/main" id="{C6A4497F-2C50-4F44-B367-3AA9668EEF7F}"/>
              </a:ext>
            </a:extLst>
          </p:cNvPr>
          <p:cNvGrpSpPr/>
          <p:nvPr/>
        </p:nvGrpSpPr>
        <p:grpSpPr>
          <a:xfrm>
            <a:off x="6639002" y="3493655"/>
            <a:ext cx="448629" cy="2344687"/>
            <a:chOff x="1247243" y="3587074"/>
            <a:chExt cx="448629" cy="2344687"/>
          </a:xfrm>
        </p:grpSpPr>
        <p:cxnSp>
          <p:nvCxnSpPr>
            <p:cNvPr id="126" name="Rechte verbindingslijn 125">
              <a:extLst>
                <a:ext uri="{FF2B5EF4-FFF2-40B4-BE49-F238E27FC236}">
                  <a16:creationId xmlns:a16="http://schemas.microsoft.com/office/drawing/2014/main" id="{D63B386C-3D15-4BFD-AA25-1972F67D8947}"/>
                </a:ext>
              </a:extLst>
            </p:cNvPr>
            <p:cNvCxnSpPr>
              <a:cxnSpLocks/>
            </p:cNvCxnSpPr>
            <p:nvPr/>
          </p:nvCxnSpPr>
          <p:spPr>
            <a:xfrm>
              <a:off x="1455212" y="3587074"/>
              <a:ext cx="0" cy="2344687"/>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127" name="Afbeelding 126">
              <a:extLst>
                <a:ext uri="{FF2B5EF4-FFF2-40B4-BE49-F238E27FC236}">
                  <a16:creationId xmlns:a16="http://schemas.microsoft.com/office/drawing/2014/main" id="{B8C8AE24-35E3-4FC1-8B66-33EBF14593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7243" y="5062616"/>
              <a:ext cx="448629" cy="448629"/>
            </a:xfrm>
            <a:prstGeom prst="rect">
              <a:avLst/>
            </a:prstGeom>
          </p:spPr>
        </p:pic>
      </p:grpSp>
      <p:grpSp>
        <p:nvGrpSpPr>
          <p:cNvPr id="128" name="Groep 127">
            <a:extLst>
              <a:ext uri="{FF2B5EF4-FFF2-40B4-BE49-F238E27FC236}">
                <a16:creationId xmlns:a16="http://schemas.microsoft.com/office/drawing/2014/main" id="{E4C6BD4C-9E69-4A73-8CCE-72272C818ACF}"/>
              </a:ext>
            </a:extLst>
          </p:cNvPr>
          <p:cNvGrpSpPr/>
          <p:nvPr/>
        </p:nvGrpSpPr>
        <p:grpSpPr>
          <a:xfrm>
            <a:off x="5293275" y="3826917"/>
            <a:ext cx="448629" cy="2620781"/>
            <a:chOff x="3151572" y="3522233"/>
            <a:chExt cx="448629" cy="2620781"/>
          </a:xfrm>
        </p:grpSpPr>
        <p:cxnSp>
          <p:nvCxnSpPr>
            <p:cNvPr id="129" name="Rechte verbindingslijn 128">
              <a:extLst>
                <a:ext uri="{FF2B5EF4-FFF2-40B4-BE49-F238E27FC236}">
                  <a16:creationId xmlns:a16="http://schemas.microsoft.com/office/drawing/2014/main" id="{0DB236A8-B251-481A-A299-DBAF052889C5}"/>
                </a:ext>
              </a:extLst>
            </p:cNvPr>
            <p:cNvCxnSpPr>
              <a:cxnSpLocks/>
            </p:cNvCxnSpPr>
            <p:nvPr/>
          </p:nvCxnSpPr>
          <p:spPr>
            <a:xfrm>
              <a:off x="3356734" y="3522233"/>
              <a:ext cx="12953" cy="2620781"/>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130" name="Afbeelding 129">
              <a:extLst>
                <a:ext uri="{FF2B5EF4-FFF2-40B4-BE49-F238E27FC236}">
                  <a16:creationId xmlns:a16="http://schemas.microsoft.com/office/drawing/2014/main" id="{99D8FEBD-B426-4215-AC63-01A127A706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1572" y="5190415"/>
              <a:ext cx="448629" cy="448629"/>
            </a:xfrm>
            <a:prstGeom prst="rect">
              <a:avLst/>
            </a:prstGeom>
          </p:spPr>
        </p:pic>
      </p:grpSp>
      <p:grpSp>
        <p:nvGrpSpPr>
          <p:cNvPr id="131" name="Groep 130">
            <a:extLst>
              <a:ext uri="{FF2B5EF4-FFF2-40B4-BE49-F238E27FC236}">
                <a16:creationId xmlns:a16="http://schemas.microsoft.com/office/drawing/2014/main" id="{441D71DE-19DA-4E27-81B7-FB8B603C85E6}"/>
              </a:ext>
            </a:extLst>
          </p:cNvPr>
          <p:cNvGrpSpPr/>
          <p:nvPr/>
        </p:nvGrpSpPr>
        <p:grpSpPr>
          <a:xfrm>
            <a:off x="1839790" y="3828990"/>
            <a:ext cx="448629" cy="2344687"/>
            <a:chOff x="1233595" y="3587074"/>
            <a:chExt cx="448629" cy="2344687"/>
          </a:xfrm>
        </p:grpSpPr>
        <p:cxnSp>
          <p:nvCxnSpPr>
            <p:cNvPr id="132" name="Rechte verbindingslijn 131">
              <a:extLst>
                <a:ext uri="{FF2B5EF4-FFF2-40B4-BE49-F238E27FC236}">
                  <a16:creationId xmlns:a16="http://schemas.microsoft.com/office/drawing/2014/main" id="{6F913925-C799-47AA-807E-45453BBF5F72}"/>
                </a:ext>
              </a:extLst>
            </p:cNvPr>
            <p:cNvCxnSpPr>
              <a:cxnSpLocks/>
            </p:cNvCxnSpPr>
            <p:nvPr/>
          </p:nvCxnSpPr>
          <p:spPr>
            <a:xfrm>
              <a:off x="1455212" y="3587074"/>
              <a:ext cx="0" cy="2344687"/>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133" name="Afbeelding 132">
              <a:extLst>
                <a:ext uri="{FF2B5EF4-FFF2-40B4-BE49-F238E27FC236}">
                  <a16:creationId xmlns:a16="http://schemas.microsoft.com/office/drawing/2014/main" id="{15F94749-E1BB-4061-B6D5-173C80DC9D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3595" y="5062616"/>
              <a:ext cx="448629" cy="448629"/>
            </a:xfrm>
            <a:prstGeom prst="rect">
              <a:avLst/>
            </a:prstGeom>
          </p:spPr>
        </p:pic>
      </p:grpSp>
      <p:grpSp>
        <p:nvGrpSpPr>
          <p:cNvPr id="134" name="Groep 133">
            <a:extLst>
              <a:ext uri="{FF2B5EF4-FFF2-40B4-BE49-F238E27FC236}">
                <a16:creationId xmlns:a16="http://schemas.microsoft.com/office/drawing/2014/main" id="{2BAB48ED-8D4A-4B91-8871-49D37205D609}"/>
              </a:ext>
            </a:extLst>
          </p:cNvPr>
          <p:cNvGrpSpPr/>
          <p:nvPr/>
        </p:nvGrpSpPr>
        <p:grpSpPr>
          <a:xfrm>
            <a:off x="913963" y="3814235"/>
            <a:ext cx="448629" cy="1388459"/>
            <a:chOff x="2679987" y="3815553"/>
            <a:chExt cx="448629" cy="1388459"/>
          </a:xfrm>
        </p:grpSpPr>
        <p:cxnSp>
          <p:nvCxnSpPr>
            <p:cNvPr id="135" name="Rechte verbindingslijn 134">
              <a:extLst>
                <a:ext uri="{FF2B5EF4-FFF2-40B4-BE49-F238E27FC236}">
                  <a16:creationId xmlns:a16="http://schemas.microsoft.com/office/drawing/2014/main" id="{FC255EA0-BF80-4B06-8ACD-424256A4F9AE}"/>
                </a:ext>
              </a:extLst>
            </p:cNvPr>
            <p:cNvCxnSpPr>
              <a:cxnSpLocks/>
            </p:cNvCxnSpPr>
            <p:nvPr/>
          </p:nvCxnSpPr>
          <p:spPr>
            <a:xfrm>
              <a:off x="2893159" y="3815553"/>
              <a:ext cx="12401" cy="1388459"/>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136" name="Afbeelding 135">
              <a:extLst>
                <a:ext uri="{FF2B5EF4-FFF2-40B4-BE49-F238E27FC236}">
                  <a16:creationId xmlns:a16="http://schemas.microsoft.com/office/drawing/2014/main" id="{BBCC9CE4-3224-4A40-BCEC-2453A3EBD6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9987" y="4352824"/>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sp>
        <p:nvSpPr>
          <p:cNvPr id="137" name="Google Shape;370;p19">
            <a:extLst>
              <a:ext uri="{FF2B5EF4-FFF2-40B4-BE49-F238E27FC236}">
                <a16:creationId xmlns:a16="http://schemas.microsoft.com/office/drawing/2014/main" id="{4113C457-AD74-41F6-9349-BF262742828A}"/>
              </a:ext>
            </a:extLst>
          </p:cNvPr>
          <p:cNvSpPr txBox="1">
            <a:spLocks/>
          </p:cNvSpPr>
          <p:nvPr/>
        </p:nvSpPr>
        <p:spPr>
          <a:xfrm>
            <a:off x="13393810" y="4826833"/>
            <a:ext cx="1348373" cy="643200"/>
          </a:xfrm>
          <a:prstGeom prst="rect">
            <a:avLst/>
          </a:prstGeom>
          <a:noFill/>
          <a:ln w="12700">
            <a:noFill/>
          </a:ln>
          <a:effectLst>
            <a:outerShdw blurRad="127000" dist="50800" dir="3720000" algn="l" rotWithShape="0">
              <a:prstClr val="black">
                <a:alpha val="40000"/>
              </a:prstClr>
            </a:outerShdw>
          </a:effectLst>
        </p:spPr>
        <p:txBody>
          <a:bodyPr spcFirstLastPara="1" vert="horz" wrap="square" lIns="91425" tIns="91425" rIns="91425" bIns="91425" rtlCol="0" anchor="ctr" anchorCtr="0">
            <a:noAutofit/>
          </a:bodyPr>
          <a:lstStyle>
            <a:lvl1pPr marL="0" indent="0" algn="ctr" defTabSz="1007943" rtl="0" eaLnBrk="1" latinLnBrk="0" hangingPunct="1">
              <a:lnSpc>
                <a:spcPct val="90000"/>
              </a:lnSpc>
              <a:spcBef>
                <a:spcPts val="1102"/>
              </a:spcBef>
              <a:buFont typeface="Arial" panose="020B0604020202020204" pitchFamily="34" charset="0"/>
              <a:buNone/>
              <a:defRPr sz="2646" kern="1200">
                <a:solidFill>
                  <a:schemeClr val="tx1"/>
                </a:solidFill>
                <a:latin typeface="+mn-lt"/>
                <a:ea typeface="+mn-ea"/>
                <a:cs typeface="+mn-cs"/>
              </a:defRPr>
            </a:lvl1pPr>
            <a:lvl2pPr marL="503972" indent="0" algn="ctr" defTabSz="1007943" rtl="0" eaLnBrk="1" latinLnBrk="0" hangingPunct="1">
              <a:lnSpc>
                <a:spcPct val="90000"/>
              </a:lnSpc>
              <a:spcBef>
                <a:spcPts val="551"/>
              </a:spcBef>
              <a:buFont typeface="Arial" panose="020B0604020202020204" pitchFamily="34" charset="0"/>
              <a:buNone/>
              <a:defRPr sz="2205" kern="1200">
                <a:solidFill>
                  <a:schemeClr val="tx1"/>
                </a:solidFill>
                <a:latin typeface="+mn-lt"/>
                <a:ea typeface="+mn-ea"/>
                <a:cs typeface="+mn-cs"/>
              </a:defRPr>
            </a:lvl2pPr>
            <a:lvl3pPr marL="1007943" indent="0" algn="ctr" defTabSz="1007943" rtl="0" eaLnBrk="1" latinLnBrk="0" hangingPunct="1">
              <a:lnSpc>
                <a:spcPct val="90000"/>
              </a:lnSpc>
              <a:spcBef>
                <a:spcPts val="551"/>
              </a:spcBef>
              <a:buFont typeface="Arial" panose="020B0604020202020204" pitchFamily="34" charset="0"/>
              <a:buNone/>
              <a:defRPr sz="1984" kern="1200">
                <a:solidFill>
                  <a:schemeClr val="tx1"/>
                </a:solidFill>
                <a:latin typeface="+mn-lt"/>
                <a:ea typeface="+mn-ea"/>
                <a:cs typeface="+mn-cs"/>
              </a:defRPr>
            </a:lvl3pPr>
            <a:lvl4pPr marL="1511915"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4pPr>
            <a:lvl5pPr marL="2015886"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5pPr>
            <a:lvl6pPr marL="2519858"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6pPr>
            <a:lvl7pPr marL="3023829"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7pPr>
            <a:lvl8pPr marL="3527801"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8pPr>
            <a:lvl9pPr marL="4031772"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9pPr>
          </a:lstStyle>
          <a:p>
            <a:pPr lvl="0" algn="l">
              <a:spcBef>
                <a:spcPts val="600"/>
              </a:spcBef>
            </a:pPr>
            <a:r>
              <a:rPr lang="nl-NL" sz="1200" b="1"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Titel</a:t>
            </a:r>
            <a:br>
              <a:rPr lang="nl-NL" sz="1200" dirty="0">
                <a:latin typeface="Open Sans Light" panose="020B0306030504020204" pitchFamily="34" charset="0"/>
                <a:ea typeface="Open Sans Light" panose="020B0306030504020204" pitchFamily="34" charset="0"/>
                <a:cs typeface="Open Sans Light" panose="020B0306030504020204" pitchFamily="34" charset="0"/>
              </a:rPr>
            </a:br>
            <a:r>
              <a:rPr lang="nl-NL" sz="1000" dirty="0">
                <a:latin typeface="Open Sans Light" panose="020B0306030504020204" pitchFamily="34" charset="0"/>
                <a:ea typeface="Open Sans Light" panose="020B0306030504020204" pitchFamily="34" charset="0"/>
                <a:cs typeface="Open Sans Light" panose="020B0306030504020204" pitchFamily="34" charset="0"/>
              </a:rPr>
              <a:t>ondertitel</a:t>
            </a:r>
          </a:p>
        </p:txBody>
      </p:sp>
      <p:sp>
        <p:nvSpPr>
          <p:cNvPr id="138" name="Google Shape;370;p19">
            <a:extLst>
              <a:ext uri="{FF2B5EF4-FFF2-40B4-BE49-F238E27FC236}">
                <a16:creationId xmlns:a16="http://schemas.microsoft.com/office/drawing/2014/main" id="{B2D5A747-F4AA-45F8-9299-032F6174FFC5}"/>
              </a:ext>
            </a:extLst>
          </p:cNvPr>
          <p:cNvSpPr txBox="1">
            <a:spLocks/>
          </p:cNvSpPr>
          <p:nvPr/>
        </p:nvSpPr>
        <p:spPr>
          <a:xfrm>
            <a:off x="2029861" y="5651459"/>
            <a:ext cx="1348373" cy="643200"/>
          </a:xfrm>
          <a:prstGeom prst="rect">
            <a:avLst/>
          </a:prstGeom>
          <a:noFill/>
          <a:ln w="12700">
            <a:noFill/>
          </a:ln>
          <a:effectLst>
            <a:outerShdw blurRad="127000" dist="50800" dir="3720000" algn="l" rotWithShape="0">
              <a:prstClr val="black">
                <a:alpha val="40000"/>
              </a:prstClr>
            </a:outerShdw>
          </a:effectLst>
        </p:spPr>
        <p:txBody>
          <a:bodyPr spcFirstLastPara="1" vert="horz" wrap="square" lIns="91425" tIns="91425" rIns="91425" bIns="91425" rtlCol="0" anchor="ctr" anchorCtr="0">
            <a:noAutofit/>
          </a:bodyPr>
          <a:lstStyle>
            <a:lvl1pPr marL="0" indent="0" algn="ctr" defTabSz="1007943" rtl="0" eaLnBrk="1" latinLnBrk="0" hangingPunct="1">
              <a:lnSpc>
                <a:spcPct val="90000"/>
              </a:lnSpc>
              <a:spcBef>
                <a:spcPts val="1102"/>
              </a:spcBef>
              <a:buFont typeface="Arial" panose="020B0604020202020204" pitchFamily="34" charset="0"/>
              <a:buNone/>
              <a:defRPr sz="2646" kern="1200">
                <a:solidFill>
                  <a:schemeClr val="tx1"/>
                </a:solidFill>
                <a:latin typeface="+mn-lt"/>
                <a:ea typeface="+mn-ea"/>
                <a:cs typeface="+mn-cs"/>
              </a:defRPr>
            </a:lvl1pPr>
            <a:lvl2pPr marL="503972" indent="0" algn="ctr" defTabSz="1007943" rtl="0" eaLnBrk="1" latinLnBrk="0" hangingPunct="1">
              <a:lnSpc>
                <a:spcPct val="90000"/>
              </a:lnSpc>
              <a:spcBef>
                <a:spcPts val="551"/>
              </a:spcBef>
              <a:buFont typeface="Arial" panose="020B0604020202020204" pitchFamily="34" charset="0"/>
              <a:buNone/>
              <a:defRPr sz="2205" kern="1200">
                <a:solidFill>
                  <a:schemeClr val="tx1"/>
                </a:solidFill>
                <a:latin typeface="+mn-lt"/>
                <a:ea typeface="+mn-ea"/>
                <a:cs typeface="+mn-cs"/>
              </a:defRPr>
            </a:lvl2pPr>
            <a:lvl3pPr marL="1007943" indent="0" algn="ctr" defTabSz="1007943" rtl="0" eaLnBrk="1" latinLnBrk="0" hangingPunct="1">
              <a:lnSpc>
                <a:spcPct val="90000"/>
              </a:lnSpc>
              <a:spcBef>
                <a:spcPts val="551"/>
              </a:spcBef>
              <a:buFont typeface="Arial" panose="020B0604020202020204" pitchFamily="34" charset="0"/>
              <a:buNone/>
              <a:defRPr sz="1984" kern="1200">
                <a:solidFill>
                  <a:schemeClr val="tx1"/>
                </a:solidFill>
                <a:latin typeface="+mn-lt"/>
                <a:ea typeface="+mn-ea"/>
                <a:cs typeface="+mn-cs"/>
              </a:defRPr>
            </a:lvl3pPr>
            <a:lvl4pPr marL="1511915"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4pPr>
            <a:lvl5pPr marL="2015886"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5pPr>
            <a:lvl6pPr marL="2519858"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6pPr>
            <a:lvl7pPr marL="3023829"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7pPr>
            <a:lvl8pPr marL="3527801"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8pPr>
            <a:lvl9pPr marL="4031772"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9pPr>
          </a:lstStyle>
          <a:p>
            <a:pPr lvl="0" algn="l">
              <a:spcBef>
                <a:spcPts val="600"/>
              </a:spcBef>
            </a:pPr>
            <a:r>
              <a:rPr lang="nl-NL" sz="1200" b="1"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Titel</a:t>
            </a:r>
            <a:br>
              <a:rPr lang="nl-NL" sz="1200" dirty="0">
                <a:latin typeface="Open Sans Light" panose="020B0306030504020204" pitchFamily="34" charset="0"/>
                <a:ea typeface="Open Sans Light" panose="020B0306030504020204" pitchFamily="34" charset="0"/>
                <a:cs typeface="Open Sans Light" panose="020B0306030504020204" pitchFamily="34" charset="0"/>
              </a:rPr>
            </a:br>
            <a:r>
              <a:rPr lang="nl-NL" sz="1000" dirty="0">
                <a:latin typeface="Open Sans Light" panose="020B0306030504020204" pitchFamily="34" charset="0"/>
                <a:ea typeface="Open Sans Light" panose="020B0306030504020204" pitchFamily="34" charset="0"/>
                <a:cs typeface="Open Sans Light" panose="020B0306030504020204" pitchFamily="34" charset="0"/>
              </a:rPr>
              <a:t>ondertitel</a:t>
            </a:r>
          </a:p>
        </p:txBody>
      </p:sp>
      <p:sp>
        <p:nvSpPr>
          <p:cNvPr id="139" name="Google Shape;370;p19">
            <a:extLst>
              <a:ext uri="{FF2B5EF4-FFF2-40B4-BE49-F238E27FC236}">
                <a16:creationId xmlns:a16="http://schemas.microsoft.com/office/drawing/2014/main" id="{CEE8BD46-1165-45DB-8485-B6BD0EE8BDDE}"/>
              </a:ext>
            </a:extLst>
          </p:cNvPr>
          <p:cNvSpPr txBox="1">
            <a:spLocks/>
          </p:cNvSpPr>
          <p:nvPr/>
        </p:nvSpPr>
        <p:spPr>
          <a:xfrm>
            <a:off x="1116310" y="4707629"/>
            <a:ext cx="1348373" cy="643200"/>
          </a:xfrm>
          <a:prstGeom prst="rect">
            <a:avLst/>
          </a:prstGeom>
          <a:noFill/>
          <a:ln w="12700">
            <a:noFill/>
          </a:ln>
          <a:effectLst>
            <a:outerShdw blurRad="127000" dist="50800" dir="3720000" algn="l" rotWithShape="0">
              <a:prstClr val="black">
                <a:alpha val="40000"/>
              </a:prstClr>
            </a:outerShdw>
          </a:effectLst>
        </p:spPr>
        <p:txBody>
          <a:bodyPr spcFirstLastPara="1" vert="horz" wrap="square" lIns="91425" tIns="91425" rIns="91425" bIns="91425" rtlCol="0" anchor="ctr" anchorCtr="0">
            <a:noAutofit/>
          </a:bodyPr>
          <a:lstStyle>
            <a:lvl1pPr marL="0" indent="0" algn="ctr" defTabSz="1007943" rtl="0" eaLnBrk="1" latinLnBrk="0" hangingPunct="1">
              <a:lnSpc>
                <a:spcPct val="90000"/>
              </a:lnSpc>
              <a:spcBef>
                <a:spcPts val="1102"/>
              </a:spcBef>
              <a:buFont typeface="Arial" panose="020B0604020202020204" pitchFamily="34" charset="0"/>
              <a:buNone/>
              <a:defRPr sz="2646" kern="1200">
                <a:solidFill>
                  <a:schemeClr val="tx1"/>
                </a:solidFill>
                <a:latin typeface="+mn-lt"/>
                <a:ea typeface="+mn-ea"/>
                <a:cs typeface="+mn-cs"/>
              </a:defRPr>
            </a:lvl1pPr>
            <a:lvl2pPr marL="503972" indent="0" algn="ctr" defTabSz="1007943" rtl="0" eaLnBrk="1" latinLnBrk="0" hangingPunct="1">
              <a:lnSpc>
                <a:spcPct val="90000"/>
              </a:lnSpc>
              <a:spcBef>
                <a:spcPts val="551"/>
              </a:spcBef>
              <a:buFont typeface="Arial" panose="020B0604020202020204" pitchFamily="34" charset="0"/>
              <a:buNone/>
              <a:defRPr sz="2205" kern="1200">
                <a:solidFill>
                  <a:schemeClr val="tx1"/>
                </a:solidFill>
                <a:latin typeface="+mn-lt"/>
                <a:ea typeface="+mn-ea"/>
                <a:cs typeface="+mn-cs"/>
              </a:defRPr>
            </a:lvl2pPr>
            <a:lvl3pPr marL="1007943" indent="0" algn="ctr" defTabSz="1007943" rtl="0" eaLnBrk="1" latinLnBrk="0" hangingPunct="1">
              <a:lnSpc>
                <a:spcPct val="90000"/>
              </a:lnSpc>
              <a:spcBef>
                <a:spcPts val="551"/>
              </a:spcBef>
              <a:buFont typeface="Arial" panose="020B0604020202020204" pitchFamily="34" charset="0"/>
              <a:buNone/>
              <a:defRPr sz="1984" kern="1200">
                <a:solidFill>
                  <a:schemeClr val="tx1"/>
                </a:solidFill>
                <a:latin typeface="+mn-lt"/>
                <a:ea typeface="+mn-ea"/>
                <a:cs typeface="+mn-cs"/>
              </a:defRPr>
            </a:lvl3pPr>
            <a:lvl4pPr marL="1511915"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4pPr>
            <a:lvl5pPr marL="2015886"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5pPr>
            <a:lvl6pPr marL="2519858"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6pPr>
            <a:lvl7pPr marL="3023829"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7pPr>
            <a:lvl8pPr marL="3527801"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8pPr>
            <a:lvl9pPr marL="4031772"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9pPr>
          </a:lstStyle>
          <a:p>
            <a:pPr lvl="0" algn="l">
              <a:spcBef>
                <a:spcPts val="600"/>
              </a:spcBef>
            </a:pPr>
            <a:r>
              <a:rPr lang="nl-NL" sz="1200" b="1"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Titel</a:t>
            </a:r>
            <a:br>
              <a:rPr lang="nl-NL" sz="1200" dirty="0">
                <a:latin typeface="Open Sans Light" panose="020B0306030504020204" pitchFamily="34" charset="0"/>
                <a:ea typeface="Open Sans Light" panose="020B0306030504020204" pitchFamily="34" charset="0"/>
                <a:cs typeface="Open Sans Light" panose="020B0306030504020204" pitchFamily="34" charset="0"/>
              </a:rPr>
            </a:br>
            <a:r>
              <a:rPr lang="nl-NL" sz="1000" dirty="0">
                <a:latin typeface="Open Sans Light" panose="020B0306030504020204" pitchFamily="34" charset="0"/>
                <a:ea typeface="Open Sans Light" panose="020B0306030504020204" pitchFamily="34" charset="0"/>
                <a:cs typeface="Open Sans Light" panose="020B0306030504020204" pitchFamily="34" charset="0"/>
              </a:rPr>
              <a:t>ondertitel</a:t>
            </a:r>
          </a:p>
        </p:txBody>
      </p:sp>
      <p:sp>
        <p:nvSpPr>
          <p:cNvPr id="140" name="Google Shape;370;p19">
            <a:extLst>
              <a:ext uri="{FF2B5EF4-FFF2-40B4-BE49-F238E27FC236}">
                <a16:creationId xmlns:a16="http://schemas.microsoft.com/office/drawing/2014/main" id="{2209C7C8-559A-4586-B7F4-01E5A847EC1F}"/>
              </a:ext>
            </a:extLst>
          </p:cNvPr>
          <p:cNvSpPr txBox="1">
            <a:spLocks/>
          </p:cNvSpPr>
          <p:nvPr/>
        </p:nvSpPr>
        <p:spPr>
          <a:xfrm>
            <a:off x="5504913" y="5863921"/>
            <a:ext cx="1348373" cy="643200"/>
          </a:xfrm>
          <a:prstGeom prst="rect">
            <a:avLst/>
          </a:prstGeom>
          <a:noFill/>
          <a:ln w="12700">
            <a:noFill/>
          </a:ln>
          <a:effectLst>
            <a:outerShdw blurRad="127000" dist="50800" dir="3720000" algn="l" rotWithShape="0">
              <a:prstClr val="black">
                <a:alpha val="40000"/>
              </a:prstClr>
            </a:outerShdw>
          </a:effectLst>
        </p:spPr>
        <p:txBody>
          <a:bodyPr spcFirstLastPara="1" vert="horz" wrap="square" lIns="91425" tIns="91425" rIns="91425" bIns="91425" rtlCol="0" anchor="ctr" anchorCtr="0">
            <a:noAutofit/>
          </a:bodyPr>
          <a:lstStyle>
            <a:lvl1pPr marL="0" indent="0" algn="ctr" defTabSz="1007943" rtl="0" eaLnBrk="1" latinLnBrk="0" hangingPunct="1">
              <a:lnSpc>
                <a:spcPct val="90000"/>
              </a:lnSpc>
              <a:spcBef>
                <a:spcPts val="1102"/>
              </a:spcBef>
              <a:buFont typeface="Arial" panose="020B0604020202020204" pitchFamily="34" charset="0"/>
              <a:buNone/>
              <a:defRPr sz="2646" kern="1200">
                <a:solidFill>
                  <a:schemeClr val="tx1"/>
                </a:solidFill>
                <a:latin typeface="+mn-lt"/>
                <a:ea typeface="+mn-ea"/>
                <a:cs typeface="+mn-cs"/>
              </a:defRPr>
            </a:lvl1pPr>
            <a:lvl2pPr marL="503972" indent="0" algn="ctr" defTabSz="1007943" rtl="0" eaLnBrk="1" latinLnBrk="0" hangingPunct="1">
              <a:lnSpc>
                <a:spcPct val="90000"/>
              </a:lnSpc>
              <a:spcBef>
                <a:spcPts val="551"/>
              </a:spcBef>
              <a:buFont typeface="Arial" panose="020B0604020202020204" pitchFamily="34" charset="0"/>
              <a:buNone/>
              <a:defRPr sz="2205" kern="1200">
                <a:solidFill>
                  <a:schemeClr val="tx1"/>
                </a:solidFill>
                <a:latin typeface="+mn-lt"/>
                <a:ea typeface="+mn-ea"/>
                <a:cs typeface="+mn-cs"/>
              </a:defRPr>
            </a:lvl2pPr>
            <a:lvl3pPr marL="1007943" indent="0" algn="ctr" defTabSz="1007943" rtl="0" eaLnBrk="1" latinLnBrk="0" hangingPunct="1">
              <a:lnSpc>
                <a:spcPct val="90000"/>
              </a:lnSpc>
              <a:spcBef>
                <a:spcPts val="551"/>
              </a:spcBef>
              <a:buFont typeface="Arial" panose="020B0604020202020204" pitchFamily="34" charset="0"/>
              <a:buNone/>
              <a:defRPr sz="1984" kern="1200">
                <a:solidFill>
                  <a:schemeClr val="tx1"/>
                </a:solidFill>
                <a:latin typeface="+mn-lt"/>
                <a:ea typeface="+mn-ea"/>
                <a:cs typeface="+mn-cs"/>
              </a:defRPr>
            </a:lvl3pPr>
            <a:lvl4pPr marL="1511915"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4pPr>
            <a:lvl5pPr marL="2015886"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5pPr>
            <a:lvl6pPr marL="2519858"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6pPr>
            <a:lvl7pPr marL="3023829"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7pPr>
            <a:lvl8pPr marL="3527801"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8pPr>
            <a:lvl9pPr marL="4031772"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9pPr>
          </a:lstStyle>
          <a:p>
            <a:pPr lvl="0" algn="l">
              <a:spcBef>
                <a:spcPts val="600"/>
              </a:spcBef>
            </a:pPr>
            <a:r>
              <a:rPr lang="nl-NL" sz="1200" b="1"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Titel</a:t>
            </a:r>
            <a:br>
              <a:rPr lang="nl-NL" sz="1200" dirty="0">
                <a:latin typeface="Open Sans Light" panose="020B0306030504020204" pitchFamily="34" charset="0"/>
                <a:ea typeface="Open Sans Light" panose="020B0306030504020204" pitchFamily="34" charset="0"/>
                <a:cs typeface="Open Sans Light" panose="020B0306030504020204" pitchFamily="34" charset="0"/>
              </a:rPr>
            </a:br>
            <a:r>
              <a:rPr lang="nl-NL" sz="1000" dirty="0">
                <a:latin typeface="Open Sans Light" panose="020B0306030504020204" pitchFamily="34" charset="0"/>
                <a:ea typeface="Open Sans Light" panose="020B0306030504020204" pitchFamily="34" charset="0"/>
                <a:cs typeface="Open Sans Light" panose="020B0306030504020204" pitchFamily="34" charset="0"/>
              </a:rPr>
              <a:t>ondertitel</a:t>
            </a:r>
          </a:p>
        </p:txBody>
      </p:sp>
      <p:sp>
        <p:nvSpPr>
          <p:cNvPr id="141" name="Google Shape;370;p19">
            <a:extLst>
              <a:ext uri="{FF2B5EF4-FFF2-40B4-BE49-F238E27FC236}">
                <a16:creationId xmlns:a16="http://schemas.microsoft.com/office/drawing/2014/main" id="{5289DF5B-A32C-4721-9919-57E5029B4C86}"/>
              </a:ext>
            </a:extLst>
          </p:cNvPr>
          <p:cNvSpPr txBox="1">
            <a:spLocks/>
          </p:cNvSpPr>
          <p:nvPr/>
        </p:nvSpPr>
        <p:spPr>
          <a:xfrm>
            <a:off x="6869516" y="5332982"/>
            <a:ext cx="1348373" cy="643200"/>
          </a:xfrm>
          <a:prstGeom prst="rect">
            <a:avLst/>
          </a:prstGeom>
          <a:noFill/>
          <a:ln w="12700">
            <a:noFill/>
          </a:ln>
          <a:effectLst>
            <a:outerShdw blurRad="127000" dist="50800" dir="3720000" algn="l" rotWithShape="0">
              <a:prstClr val="black">
                <a:alpha val="40000"/>
              </a:prstClr>
            </a:outerShdw>
          </a:effectLst>
        </p:spPr>
        <p:txBody>
          <a:bodyPr spcFirstLastPara="1" vert="horz" wrap="square" lIns="91425" tIns="91425" rIns="91425" bIns="91425" rtlCol="0" anchor="ctr" anchorCtr="0">
            <a:noAutofit/>
          </a:bodyPr>
          <a:lstStyle>
            <a:lvl1pPr marL="0" indent="0" algn="ctr" defTabSz="1007943" rtl="0" eaLnBrk="1" latinLnBrk="0" hangingPunct="1">
              <a:lnSpc>
                <a:spcPct val="90000"/>
              </a:lnSpc>
              <a:spcBef>
                <a:spcPts val="1102"/>
              </a:spcBef>
              <a:buFont typeface="Arial" panose="020B0604020202020204" pitchFamily="34" charset="0"/>
              <a:buNone/>
              <a:defRPr sz="2646" kern="1200">
                <a:solidFill>
                  <a:schemeClr val="tx1"/>
                </a:solidFill>
                <a:latin typeface="+mn-lt"/>
                <a:ea typeface="+mn-ea"/>
                <a:cs typeface="+mn-cs"/>
              </a:defRPr>
            </a:lvl1pPr>
            <a:lvl2pPr marL="503972" indent="0" algn="ctr" defTabSz="1007943" rtl="0" eaLnBrk="1" latinLnBrk="0" hangingPunct="1">
              <a:lnSpc>
                <a:spcPct val="90000"/>
              </a:lnSpc>
              <a:spcBef>
                <a:spcPts val="551"/>
              </a:spcBef>
              <a:buFont typeface="Arial" panose="020B0604020202020204" pitchFamily="34" charset="0"/>
              <a:buNone/>
              <a:defRPr sz="2205" kern="1200">
                <a:solidFill>
                  <a:schemeClr val="tx1"/>
                </a:solidFill>
                <a:latin typeface="+mn-lt"/>
                <a:ea typeface="+mn-ea"/>
                <a:cs typeface="+mn-cs"/>
              </a:defRPr>
            </a:lvl2pPr>
            <a:lvl3pPr marL="1007943" indent="0" algn="ctr" defTabSz="1007943" rtl="0" eaLnBrk="1" latinLnBrk="0" hangingPunct="1">
              <a:lnSpc>
                <a:spcPct val="90000"/>
              </a:lnSpc>
              <a:spcBef>
                <a:spcPts val="551"/>
              </a:spcBef>
              <a:buFont typeface="Arial" panose="020B0604020202020204" pitchFamily="34" charset="0"/>
              <a:buNone/>
              <a:defRPr sz="1984" kern="1200">
                <a:solidFill>
                  <a:schemeClr val="tx1"/>
                </a:solidFill>
                <a:latin typeface="+mn-lt"/>
                <a:ea typeface="+mn-ea"/>
                <a:cs typeface="+mn-cs"/>
              </a:defRPr>
            </a:lvl3pPr>
            <a:lvl4pPr marL="1511915"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4pPr>
            <a:lvl5pPr marL="2015886"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5pPr>
            <a:lvl6pPr marL="2519858"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6pPr>
            <a:lvl7pPr marL="3023829"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7pPr>
            <a:lvl8pPr marL="3527801"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8pPr>
            <a:lvl9pPr marL="4031772"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9pPr>
          </a:lstStyle>
          <a:p>
            <a:pPr lvl="0" algn="l">
              <a:spcBef>
                <a:spcPts val="600"/>
              </a:spcBef>
            </a:pPr>
            <a:r>
              <a:rPr lang="nl-NL" sz="1200" b="1"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Titel</a:t>
            </a:r>
            <a:br>
              <a:rPr lang="nl-NL" sz="1200" dirty="0">
                <a:latin typeface="Open Sans Light" panose="020B0306030504020204" pitchFamily="34" charset="0"/>
                <a:ea typeface="Open Sans Light" panose="020B0306030504020204" pitchFamily="34" charset="0"/>
                <a:cs typeface="Open Sans Light" panose="020B0306030504020204" pitchFamily="34" charset="0"/>
              </a:rPr>
            </a:br>
            <a:r>
              <a:rPr lang="nl-NL" sz="1000" dirty="0">
                <a:latin typeface="Open Sans Light" panose="020B0306030504020204" pitchFamily="34" charset="0"/>
                <a:ea typeface="Open Sans Light" panose="020B0306030504020204" pitchFamily="34" charset="0"/>
                <a:cs typeface="Open Sans Light" panose="020B0306030504020204" pitchFamily="34" charset="0"/>
              </a:rPr>
              <a:t>ondertitel</a:t>
            </a:r>
          </a:p>
        </p:txBody>
      </p:sp>
      <p:sp>
        <p:nvSpPr>
          <p:cNvPr id="142" name="Bijschrift: lijn 141">
            <a:extLst>
              <a:ext uri="{FF2B5EF4-FFF2-40B4-BE49-F238E27FC236}">
                <a16:creationId xmlns:a16="http://schemas.microsoft.com/office/drawing/2014/main" id="{A2E58F5D-432C-438F-832C-8F6778B89B0F}"/>
              </a:ext>
            </a:extLst>
          </p:cNvPr>
          <p:cNvSpPr/>
          <p:nvPr/>
        </p:nvSpPr>
        <p:spPr>
          <a:xfrm>
            <a:off x="3785213" y="2113768"/>
            <a:ext cx="1522298" cy="577584"/>
          </a:xfrm>
          <a:prstGeom prst="borderCallout1">
            <a:avLst>
              <a:gd name="adj1" fmla="val 102564"/>
              <a:gd name="adj2" fmla="val 49686"/>
              <a:gd name="adj3" fmla="val 192456"/>
              <a:gd name="adj4" fmla="val 57742"/>
            </a:avLst>
          </a:prstGeom>
          <a:noFill/>
          <a:ln w="22225">
            <a:solidFill>
              <a:schemeClr val="accent2"/>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nl-NL" sz="1200" b="1" dirty="0">
                <a:solidFill>
                  <a:srgbClr val="03316B"/>
                </a:solidFill>
                <a:latin typeface="Open Sans Light" panose="020B0306030504020204" pitchFamily="34" charset="0"/>
                <a:ea typeface="Open Sans Light" panose="020B0306030504020204" pitchFamily="34" charset="0"/>
                <a:cs typeface="Open Sans Light" panose="020B0306030504020204" pitchFamily="34" charset="0"/>
              </a:rPr>
              <a:t>Titel</a:t>
            </a:r>
          </a:p>
          <a:p>
            <a:pPr algn="ctr"/>
            <a:r>
              <a:rPr lang="nl-NL" sz="1200" dirty="0">
                <a:solidFill>
                  <a:srgbClr val="03316B"/>
                </a:solidFill>
                <a:latin typeface="Open Sans Light" panose="020B0306030504020204" pitchFamily="34" charset="0"/>
                <a:ea typeface="Open Sans Light" panose="020B0306030504020204" pitchFamily="34" charset="0"/>
                <a:cs typeface="Open Sans Light" panose="020B0306030504020204" pitchFamily="34" charset="0"/>
              </a:rPr>
              <a:t>Ondertitel</a:t>
            </a:r>
            <a:r>
              <a:rPr lang="nl-NL" sz="1200" b="1" dirty="0">
                <a:solidFill>
                  <a:srgbClr val="03316B"/>
                </a:solidFill>
                <a:latin typeface="Open Sans Light" panose="020B0306030504020204" pitchFamily="34" charset="0"/>
                <a:ea typeface="Open Sans Light" panose="020B0306030504020204" pitchFamily="34" charset="0"/>
                <a:cs typeface="Open Sans Light" panose="020B0306030504020204" pitchFamily="34" charset="0"/>
              </a:rPr>
              <a:t> </a:t>
            </a:r>
            <a:br>
              <a:rPr lang="nl-NL" sz="1200" dirty="0">
                <a:latin typeface="Open Sans Light" panose="020B0306030504020204" pitchFamily="34" charset="0"/>
                <a:ea typeface="Open Sans Light" panose="020B0306030504020204" pitchFamily="34" charset="0"/>
                <a:cs typeface="Open Sans Light" panose="020B0306030504020204" pitchFamily="34" charset="0"/>
              </a:rPr>
            </a:br>
            <a:endParaRPr lang="nl-NL" sz="1000" dirty="0"/>
          </a:p>
        </p:txBody>
      </p:sp>
      <p:sp>
        <p:nvSpPr>
          <p:cNvPr id="143" name="Rechthoekige toelichting 65">
            <a:extLst>
              <a:ext uri="{FF2B5EF4-FFF2-40B4-BE49-F238E27FC236}">
                <a16:creationId xmlns:a16="http://schemas.microsoft.com/office/drawing/2014/main" id="{EDCBABBB-729F-4780-BA22-D9F8F7DACEB4}"/>
              </a:ext>
            </a:extLst>
          </p:cNvPr>
          <p:cNvSpPr/>
          <p:nvPr/>
        </p:nvSpPr>
        <p:spPr>
          <a:xfrm>
            <a:off x="6572762" y="2074191"/>
            <a:ext cx="1645127" cy="593000"/>
          </a:xfrm>
          <a:prstGeom prst="wedgeRectCallout">
            <a:avLst>
              <a:gd name="adj1" fmla="val -7994"/>
              <a:gd name="adj2" fmla="val 147998"/>
            </a:avLst>
          </a:prstGeom>
          <a:solidFill>
            <a:srgbClr val="FFCC00">
              <a:alpha val="18000"/>
            </a:srgbClr>
          </a:solidFill>
          <a:ln w="190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nl-NL" sz="1200" b="1" dirty="0">
                <a:solidFill>
                  <a:schemeClr val="accent1">
                    <a:lumMod val="50000"/>
                  </a:schemeClr>
                </a:solidFill>
              </a:rPr>
              <a:t> </a:t>
            </a:r>
            <a:r>
              <a:rPr lang="nl-NL" sz="1200" b="1"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Titel</a:t>
            </a:r>
          </a:p>
          <a:p>
            <a:pPr algn="ctr">
              <a:spcBef>
                <a:spcPts val="600"/>
              </a:spcBef>
            </a:pPr>
            <a:r>
              <a:rPr lang="nl-NL" sz="1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ondertitel</a:t>
            </a:r>
          </a:p>
        </p:txBody>
      </p:sp>
      <p:cxnSp>
        <p:nvCxnSpPr>
          <p:cNvPr id="144" name="Rechte verbindingslijn 143">
            <a:extLst>
              <a:ext uri="{FF2B5EF4-FFF2-40B4-BE49-F238E27FC236}">
                <a16:creationId xmlns:a16="http://schemas.microsoft.com/office/drawing/2014/main" id="{C6C71329-1A55-4D61-9442-24BACACB57EF}"/>
              </a:ext>
            </a:extLst>
          </p:cNvPr>
          <p:cNvCxnSpPr>
            <a:cxnSpLocks/>
          </p:cNvCxnSpPr>
          <p:nvPr/>
        </p:nvCxnSpPr>
        <p:spPr>
          <a:xfrm>
            <a:off x="1048889" y="1563769"/>
            <a:ext cx="8838099" cy="0"/>
          </a:xfrm>
          <a:prstGeom prst="line">
            <a:avLst/>
          </a:prstGeom>
          <a:ln>
            <a:solidFill>
              <a:schemeClr val="accent1">
                <a:lumMod val="50000"/>
              </a:schemeClr>
            </a:solidFill>
            <a:prstDash val="sysDash"/>
            <a:headEnd type="triangle"/>
            <a:tailEnd type="triangle"/>
          </a:ln>
        </p:spPr>
        <p:style>
          <a:lnRef idx="1">
            <a:schemeClr val="accent2"/>
          </a:lnRef>
          <a:fillRef idx="0">
            <a:schemeClr val="accent2"/>
          </a:fillRef>
          <a:effectRef idx="0">
            <a:schemeClr val="accent2"/>
          </a:effectRef>
          <a:fontRef idx="minor">
            <a:schemeClr val="tx1"/>
          </a:fontRef>
        </p:style>
      </p:cxnSp>
      <p:sp>
        <p:nvSpPr>
          <p:cNvPr id="147" name="Google Shape;370;p19">
            <a:extLst>
              <a:ext uri="{FF2B5EF4-FFF2-40B4-BE49-F238E27FC236}">
                <a16:creationId xmlns:a16="http://schemas.microsoft.com/office/drawing/2014/main" id="{21246E14-02A3-4FD7-95A5-E79834525B19}"/>
              </a:ext>
            </a:extLst>
          </p:cNvPr>
          <p:cNvSpPr txBox="1">
            <a:spLocks/>
          </p:cNvSpPr>
          <p:nvPr/>
        </p:nvSpPr>
        <p:spPr>
          <a:xfrm>
            <a:off x="4359077" y="1215958"/>
            <a:ext cx="2504239" cy="411208"/>
          </a:xfrm>
          <a:prstGeom prst="rect">
            <a:avLst/>
          </a:prstGeom>
          <a:noFill/>
          <a:ln w="12700">
            <a:noFill/>
          </a:ln>
          <a:effectLst>
            <a:outerShdw blurRad="127000" dist="50800" dir="3720000" algn="l" rotWithShape="0">
              <a:prstClr val="black">
                <a:alpha val="40000"/>
              </a:prstClr>
            </a:outerShdw>
          </a:effectLst>
        </p:spPr>
        <p:txBody>
          <a:bodyPr spcFirstLastPara="1" vert="horz" wrap="square" lIns="91425" tIns="91425" rIns="91425" bIns="91425" rtlCol="0" anchor="ctr" anchorCtr="0">
            <a:noAutofit/>
          </a:bodyPr>
          <a:lstStyle>
            <a:lvl1pPr marL="0" indent="0" algn="ctr" defTabSz="1007943" rtl="0" eaLnBrk="1" latinLnBrk="0" hangingPunct="1">
              <a:lnSpc>
                <a:spcPct val="90000"/>
              </a:lnSpc>
              <a:spcBef>
                <a:spcPts val="1102"/>
              </a:spcBef>
              <a:buFont typeface="Arial" panose="020B0604020202020204" pitchFamily="34" charset="0"/>
              <a:buNone/>
              <a:defRPr sz="2646" kern="1200">
                <a:solidFill>
                  <a:schemeClr val="tx1"/>
                </a:solidFill>
                <a:latin typeface="+mn-lt"/>
                <a:ea typeface="+mn-ea"/>
                <a:cs typeface="+mn-cs"/>
              </a:defRPr>
            </a:lvl1pPr>
            <a:lvl2pPr marL="503972" indent="0" algn="ctr" defTabSz="1007943" rtl="0" eaLnBrk="1" latinLnBrk="0" hangingPunct="1">
              <a:lnSpc>
                <a:spcPct val="90000"/>
              </a:lnSpc>
              <a:spcBef>
                <a:spcPts val="551"/>
              </a:spcBef>
              <a:buFont typeface="Arial" panose="020B0604020202020204" pitchFamily="34" charset="0"/>
              <a:buNone/>
              <a:defRPr sz="2205" kern="1200">
                <a:solidFill>
                  <a:schemeClr val="tx1"/>
                </a:solidFill>
                <a:latin typeface="+mn-lt"/>
                <a:ea typeface="+mn-ea"/>
                <a:cs typeface="+mn-cs"/>
              </a:defRPr>
            </a:lvl2pPr>
            <a:lvl3pPr marL="1007943" indent="0" algn="ctr" defTabSz="1007943" rtl="0" eaLnBrk="1" latinLnBrk="0" hangingPunct="1">
              <a:lnSpc>
                <a:spcPct val="90000"/>
              </a:lnSpc>
              <a:spcBef>
                <a:spcPts val="551"/>
              </a:spcBef>
              <a:buFont typeface="Arial" panose="020B0604020202020204" pitchFamily="34" charset="0"/>
              <a:buNone/>
              <a:defRPr sz="1984" kern="1200">
                <a:solidFill>
                  <a:schemeClr val="tx1"/>
                </a:solidFill>
                <a:latin typeface="+mn-lt"/>
                <a:ea typeface="+mn-ea"/>
                <a:cs typeface="+mn-cs"/>
              </a:defRPr>
            </a:lvl3pPr>
            <a:lvl4pPr marL="1511915"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4pPr>
            <a:lvl5pPr marL="2015886"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5pPr>
            <a:lvl6pPr marL="2519858"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6pPr>
            <a:lvl7pPr marL="3023829"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7pPr>
            <a:lvl8pPr marL="3527801"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8pPr>
            <a:lvl9pPr marL="4031772"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9pPr>
          </a:lstStyle>
          <a:p>
            <a:pPr lvl="0">
              <a:spcBef>
                <a:spcPts val="600"/>
              </a:spcBef>
            </a:pPr>
            <a:r>
              <a:rPr lang="nl-NL" sz="1200" i="1"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Titel doorlopende activiteit</a:t>
            </a:r>
            <a:br>
              <a:rPr lang="nl-NL" sz="1200" i="1" dirty="0">
                <a:latin typeface="Open Sans Light" panose="020B0306030504020204" pitchFamily="34" charset="0"/>
                <a:ea typeface="Open Sans Light" panose="020B0306030504020204" pitchFamily="34" charset="0"/>
                <a:cs typeface="Open Sans Light" panose="020B0306030504020204" pitchFamily="34" charset="0"/>
              </a:rPr>
            </a:br>
            <a:endParaRPr lang="nl-NL" sz="1000" i="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8" name="Rechthoekige toelichting 65">
            <a:extLst>
              <a:ext uri="{FF2B5EF4-FFF2-40B4-BE49-F238E27FC236}">
                <a16:creationId xmlns:a16="http://schemas.microsoft.com/office/drawing/2014/main" id="{F5EAEC40-55E7-4021-937E-D96702B52CC4}"/>
              </a:ext>
            </a:extLst>
          </p:cNvPr>
          <p:cNvSpPr/>
          <p:nvPr/>
        </p:nvSpPr>
        <p:spPr>
          <a:xfrm>
            <a:off x="13881195" y="3852032"/>
            <a:ext cx="1443794" cy="577584"/>
          </a:xfrm>
          <a:prstGeom prst="wedgeRectCallout">
            <a:avLst>
              <a:gd name="adj1" fmla="val 2017"/>
              <a:gd name="adj2" fmla="val 126686"/>
            </a:avLst>
          </a:prstGeom>
          <a:noFill/>
          <a:ln w="19050">
            <a:solidFill>
              <a:schemeClr val="accent5">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nl-NL" sz="1200" b="1" dirty="0">
                <a:solidFill>
                  <a:schemeClr val="accent1">
                    <a:lumMod val="50000"/>
                  </a:schemeClr>
                </a:solidFill>
              </a:rPr>
              <a:t> </a:t>
            </a:r>
            <a:r>
              <a:rPr lang="nl-NL" sz="1200" b="1"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Titel  </a:t>
            </a:r>
          </a:p>
          <a:p>
            <a:pPr algn="ctr">
              <a:spcBef>
                <a:spcPts val="600"/>
              </a:spcBef>
            </a:pPr>
            <a:r>
              <a:rPr lang="nl-NL" sz="1000"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ondertitel</a:t>
            </a:r>
            <a:endParaRPr lang="nl-NL" sz="1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149" name="Groep 148">
            <a:extLst>
              <a:ext uri="{FF2B5EF4-FFF2-40B4-BE49-F238E27FC236}">
                <a16:creationId xmlns:a16="http://schemas.microsoft.com/office/drawing/2014/main" id="{58E26B25-68F7-4F94-8C07-AF60BAEA31E7}"/>
              </a:ext>
            </a:extLst>
          </p:cNvPr>
          <p:cNvGrpSpPr/>
          <p:nvPr/>
        </p:nvGrpSpPr>
        <p:grpSpPr>
          <a:xfrm>
            <a:off x="-1403730" y="2808757"/>
            <a:ext cx="448629" cy="1388459"/>
            <a:chOff x="2679987" y="3815553"/>
            <a:chExt cx="448629" cy="1388459"/>
          </a:xfrm>
        </p:grpSpPr>
        <p:cxnSp>
          <p:nvCxnSpPr>
            <p:cNvPr id="150" name="Rechte verbindingslijn 149">
              <a:extLst>
                <a:ext uri="{FF2B5EF4-FFF2-40B4-BE49-F238E27FC236}">
                  <a16:creationId xmlns:a16="http://schemas.microsoft.com/office/drawing/2014/main" id="{DADC4EA5-A64B-40E4-A6D1-8B2E6BCEF4AB}"/>
                </a:ext>
              </a:extLst>
            </p:cNvPr>
            <p:cNvCxnSpPr>
              <a:cxnSpLocks/>
            </p:cNvCxnSpPr>
            <p:nvPr/>
          </p:nvCxnSpPr>
          <p:spPr>
            <a:xfrm>
              <a:off x="2893159" y="3815553"/>
              <a:ext cx="12401" cy="1388459"/>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151" name="Afbeelding 150">
              <a:extLst>
                <a:ext uri="{FF2B5EF4-FFF2-40B4-BE49-F238E27FC236}">
                  <a16:creationId xmlns:a16="http://schemas.microsoft.com/office/drawing/2014/main" id="{469B3EA0-89DD-4A00-89D3-5340AD2387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9987" y="4352824"/>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grpSp>
        <p:nvGrpSpPr>
          <p:cNvPr id="152" name="Groep 151">
            <a:extLst>
              <a:ext uri="{FF2B5EF4-FFF2-40B4-BE49-F238E27FC236}">
                <a16:creationId xmlns:a16="http://schemas.microsoft.com/office/drawing/2014/main" id="{FFA54349-180D-4C81-B527-2BC4CE7D9C2E}"/>
              </a:ext>
            </a:extLst>
          </p:cNvPr>
          <p:cNvGrpSpPr/>
          <p:nvPr/>
        </p:nvGrpSpPr>
        <p:grpSpPr>
          <a:xfrm>
            <a:off x="-1185891" y="2961157"/>
            <a:ext cx="448629" cy="1388459"/>
            <a:chOff x="2679987" y="3815553"/>
            <a:chExt cx="448629" cy="1388459"/>
          </a:xfrm>
        </p:grpSpPr>
        <p:cxnSp>
          <p:nvCxnSpPr>
            <p:cNvPr id="153" name="Rechte verbindingslijn 152">
              <a:extLst>
                <a:ext uri="{FF2B5EF4-FFF2-40B4-BE49-F238E27FC236}">
                  <a16:creationId xmlns:a16="http://schemas.microsoft.com/office/drawing/2014/main" id="{E939024D-9C26-43C2-AB93-B441A0B245A1}"/>
                </a:ext>
              </a:extLst>
            </p:cNvPr>
            <p:cNvCxnSpPr>
              <a:cxnSpLocks/>
            </p:cNvCxnSpPr>
            <p:nvPr/>
          </p:nvCxnSpPr>
          <p:spPr>
            <a:xfrm>
              <a:off x="2893159" y="3815553"/>
              <a:ext cx="12401" cy="1388459"/>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154" name="Afbeelding 153">
              <a:extLst>
                <a:ext uri="{FF2B5EF4-FFF2-40B4-BE49-F238E27FC236}">
                  <a16:creationId xmlns:a16="http://schemas.microsoft.com/office/drawing/2014/main" id="{CD23530D-ACCD-45D4-ABF0-4CCFF07FB9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9987" y="4352824"/>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grpSp>
        <p:nvGrpSpPr>
          <p:cNvPr id="155" name="Groep 154">
            <a:extLst>
              <a:ext uri="{FF2B5EF4-FFF2-40B4-BE49-F238E27FC236}">
                <a16:creationId xmlns:a16="http://schemas.microsoft.com/office/drawing/2014/main" id="{EEEF094A-FEF3-49D5-B710-778E8551B609}"/>
              </a:ext>
            </a:extLst>
          </p:cNvPr>
          <p:cNvGrpSpPr/>
          <p:nvPr/>
        </p:nvGrpSpPr>
        <p:grpSpPr>
          <a:xfrm>
            <a:off x="3552753" y="3805052"/>
            <a:ext cx="448629" cy="1388459"/>
            <a:chOff x="2679987" y="3815553"/>
            <a:chExt cx="448629" cy="1388459"/>
          </a:xfrm>
        </p:grpSpPr>
        <p:cxnSp>
          <p:nvCxnSpPr>
            <p:cNvPr id="156" name="Rechte verbindingslijn 155">
              <a:extLst>
                <a:ext uri="{FF2B5EF4-FFF2-40B4-BE49-F238E27FC236}">
                  <a16:creationId xmlns:a16="http://schemas.microsoft.com/office/drawing/2014/main" id="{ACDB7DDB-8E5B-432C-B443-9429CF40677A}"/>
                </a:ext>
              </a:extLst>
            </p:cNvPr>
            <p:cNvCxnSpPr>
              <a:cxnSpLocks/>
            </p:cNvCxnSpPr>
            <p:nvPr/>
          </p:nvCxnSpPr>
          <p:spPr>
            <a:xfrm>
              <a:off x="2893159" y="3815553"/>
              <a:ext cx="12401" cy="1388459"/>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157" name="Afbeelding 156">
              <a:extLst>
                <a:ext uri="{FF2B5EF4-FFF2-40B4-BE49-F238E27FC236}">
                  <a16:creationId xmlns:a16="http://schemas.microsoft.com/office/drawing/2014/main" id="{31F01CDE-9276-4A1A-AE1C-C407EA76EE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9987" y="4352824"/>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grpSp>
        <p:nvGrpSpPr>
          <p:cNvPr id="158" name="Groep 157">
            <a:extLst>
              <a:ext uri="{FF2B5EF4-FFF2-40B4-BE49-F238E27FC236}">
                <a16:creationId xmlns:a16="http://schemas.microsoft.com/office/drawing/2014/main" id="{8661B520-09F4-43E3-AF33-991C7475DD7B}"/>
              </a:ext>
            </a:extLst>
          </p:cNvPr>
          <p:cNvGrpSpPr/>
          <p:nvPr/>
        </p:nvGrpSpPr>
        <p:grpSpPr>
          <a:xfrm>
            <a:off x="-1243861" y="2658736"/>
            <a:ext cx="448629" cy="1388459"/>
            <a:chOff x="2679987" y="3815553"/>
            <a:chExt cx="448629" cy="1388459"/>
          </a:xfrm>
        </p:grpSpPr>
        <p:cxnSp>
          <p:nvCxnSpPr>
            <p:cNvPr id="159" name="Rechte verbindingslijn 158">
              <a:extLst>
                <a:ext uri="{FF2B5EF4-FFF2-40B4-BE49-F238E27FC236}">
                  <a16:creationId xmlns:a16="http://schemas.microsoft.com/office/drawing/2014/main" id="{5CC1187D-7375-4CC5-9F33-3570A283F2D0}"/>
                </a:ext>
              </a:extLst>
            </p:cNvPr>
            <p:cNvCxnSpPr>
              <a:cxnSpLocks/>
            </p:cNvCxnSpPr>
            <p:nvPr/>
          </p:nvCxnSpPr>
          <p:spPr>
            <a:xfrm>
              <a:off x="2893159" y="3815553"/>
              <a:ext cx="12401" cy="1388459"/>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160" name="Afbeelding 159">
              <a:extLst>
                <a:ext uri="{FF2B5EF4-FFF2-40B4-BE49-F238E27FC236}">
                  <a16:creationId xmlns:a16="http://schemas.microsoft.com/office/drawing/2014/main" id="{3501E40E-6650-45EB-B96F-7B79FF558F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9987" y="4352824"/>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spTree>
    <p:extLst>
      <p:ext uri="{BB962C8B-B14F-4D97-AF65-F5344CB8AC3E}">
        <p14:creationId xmlns:p14="http://schemas.microsoft.com/office/powerpoint/2010/main" val="3686301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ep 37">
            <a:extLst>
              <a:ext uri="{FF2B5EF4-FFF2-40B4-BE49-F238E27FC236}">
                <a16:creationId xmlns:a16="http://schemas.microsoft.com/office/drawing/2014/main" id="{108D61B4-605A-244D-AEED-4625F3290077}"/>
              </a:ext>
            </a:extLst>
          </p:cNvPr>
          <p:cNvGrpSpPr/>
          <p:nvPr/>
        </p:nvGrpSpPr>
        <p:grpSpPr>
          <a:xfrm>
            <a:off x="-3940640" y="3575584"/>
            <a:ext cx="471611" cy="471611"/>
            <a:chOff x="-1766151" y="2869444"/>
            <a:chExt cx="471611" cy="471611"/>
          </a:xfrm>
        </p:grpSpPr>
        <p:sp>
          <p:nvSpPr>
            <p:cNvPr id="39" name="Ovaal 38">
              <a:extLst>
                <a:ext uri="{FF2B5EF4-FFF2-40B4-BE49-F238E27FC236}">
                  <a16:creationId xmlns:a16="http://schemas.microsoft.com/office/drawing/2014/main" id="{BAF01541-7528-FA48-8C72-CB4D09FA3689}"/>
                </a:ext>
              </a:extLst>
            </p:cNvPr>
            <p:cNvSpPr/>
            <p:nvPr/>
          </p:nvSpPr>
          <p:spPr>
            <a:xfrm>
              <a:off x="-1766151" y="2869444"/>
              <a:ext cx="471611" cy="4716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0" name="Afbeelding 39">
              <a:extLst>
                <a:ext uri="{FF2B5EF4-FFF2-40B4-BE49-F238E27FC236}">
                  <a16:creationId xmlns:a16="http://schemas.microsoft.com/office/drawing/2014/main" id="{F0222FC0-4BDE-2A49-8C95-33D812BD3B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6613" y="2880934"/>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grpSp>
        <p:nvGrpSpPr>
          <p:cNvPr id="41" name="Groep 40">
            <a:extLst>
              <a:ext uri="{FF2B5EF4-FFF2-40B4-BE49-F238E27FC236}">
                <a16:creationId xmlns:a16="http://schemas.microsoft.com/office/drawing/2014/main" id="{452884D7-E986-C44A-A7E1-FA2B1DA952A3}"/>
              </a:ext>
            </a:extLst>
          </p:cNvPr>
          <p:cNvGrpSpPr/>
          <p:nvPr/>
        </p:nvGrpSpPr>
        <p:grpSpPr>
          <a:xfrm>
            <a:off x="-3967505" y="3010304"/>
            <a:ext cx="471611" cy="471611"/>
            <a:chOff x="-1118451" y="2869444"/>
            <a:chExt cx="471611" cy="471611"/>
          </a:xfrm>
        </p:grpSpPr>
        <p:sp>
          <p:nvSpPr>
            <p:cNvPr id="42" name="Ovaal 41">
              <a:extLst>
                <a:ext uri="{FF2B5EF4-FFF2-40B4-BE49-F238E27FC236}">
                  <a16:creationId xmlns:a16="http://schemas.microsoft.com/office/drawing/2014/main" id="{1BD00D21-6B97-9C4C-9CD1-0C041D3410B6}"/>
                </a:ext>
              </a:extLst>
            </p:cNvPr>
            <p:cNvSpPr/>
            <p:nvPr/>
          </p:nvSpPr>
          <p:spPr>
            <a:xfrm>
              <a:off x="-1118451" y="2869444"/>
              <a:ext cx="471611" cy="4716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3" name="Afbeelding 42">
              <a:extLst>
                <a:ext uri="{FF2B5EF4-FFF2-40B4-BE49-F238E27FC236}">
                  <a16:creationId xmlns:a16="http://schemas.microsoft.com/office/drawing/2014/main" id="{13A502E7-7B15-A64A-8DE0-5C1045CB9F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6961" y="2880934"/>
              <a:ext cx="448629" cy="448629"/>
            </a:xfrm>
            <a:prstGeom prst="rect">
              <a:avLst/>
            </a:prstGeom>
          </p:spPr>
        </p:pic>
      </p:grpSp>
      <p:grpSp>
        <p:nvGrpSpPr>
          <p:cNvPr id="44" name="Groep 43">
            <a:extLst>
              <a:ext uri="{FF2B5EF4-FFF2-40B4-BE49-F238E27FC236}">
                <a16:creationId xmlns:a16="http://schemas.microsoft.com/office/drawing/2014/main" id="{2D4F2C74-FBD8-9F4A-A83F-8736099CD89A}"/>
              </a:ext>
            </a:extLst>
          </p:cNvPr>
          <p:cNvGrpSpPr/>
          <p:nvPr/>
        </p:nvGrpSpPr>
        <p:grpSpPr>
          <a:xfrm>
            <a:off x="-3920985" y="4161725"/>
            <a:ext cx="471611" cy="471611"/>
            <a:chOff x="-2891395" y="2869444"/>
            <a:chExt cx="471611" cy="471611"/>
          </a:xfrm>
        </p:grpSpPr>
        <p:sp>
          <p:nvSpPr>
            <p:cNvPr id="45" name="Ovaal 44">
              <a:extLst>
                <a:ext uri="{FF2B5EF4-FFF2-40B4-BE49-F238E27FC236}">
                  <a16:creationId xmlns:a16="http://schemas.microsoft.com/office/drawing/2014/main" id="{F7A6F9F2-A828-8D4A-B345-9FC900D7FF40}"/>
                </a:ext>
              </a:extLst>
            </p:cNvPr>
            <p:cNvSpPr/>
            <p:nvPr/>
          </p:nvSpPr>
          <p:spPr>
            <a:xfrm>
              <a:off x="-2891395" y="2869444"/>
              <a:ext cx="471611" cy="4716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6" name="Afbeelding 45">
              <a:extLst>
                <a:ext uri="{FF2B5EF4-FFF2-40B4-BE49-F238E27FC236}">
                  <a16:creationId xmlns:a16="http://schemas.microsoft.com/office/drawing/2014/main" id="{449947EB-214A-E645-962F-88E9270BFB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79905" y="2880934"/>
              <a:ext cx="448629" cy="448629"/>
            </a:xfrm>
            <a:prstGeom prst="rect">
              <a:avLst/>
            </a:prstGeom>
          </p:spPr>
        </p:pic>
      </p:grpSp>
      <p:sp>
        <p:nvSpPr>
          <p:cNvPr id="50" name="Google Shape;370;p19">
            <a:extLst>
              <a:ext uri="{FF2B5EF4-FFF2-40B4-BE49-F238E27FC236}">
                <a16:creationId xmlns:a16="http://schemas.microsoft.com/office/drawing/2014/main" id="{4C655196-9118-49AC-A5DB-C1968D90FD10}"/>
              </a:ext>
            </a:extLst>
          </p:cNvPr>
          <p:cNvSpPr txBox="1">
            <a:spLocks/>
          </p:cNvSpPr>
          <p:nvPr/>
        </p:nvSpPr>
        <p:spPr>
          <a:xfrm>
            <a:off x="12486316" y="1655394"/>
            <a:ext cx="1443794" cy="607282"/>
          </a:xfrm>
          <a:prstGeom prst="rect">
            <a:avLst/>
          </a:prstGeom>
          <a:solidFill>
            <a:srgbClr val="FCE1D5"/>
          </a:solidFill>
          <a:ln w="12700">
            <a:solidFill>
              <a:srgbClr val="EC6A20"/>
            </a:solidFill>
          </a:ln>
          <a:effectLst>
            <a:outerShdw blurRad="127000" dist="50800" dir="3720000" algn="l" rotWithShape="0">
              <a:prstClr val="black">
                <a:alpha val="40000"/>
              </a:prstClr>
            </a:outerShdw>
          </a:effectLst>
        </p:spPr>
        <p:txBody>
          <a:bodyPr spcFirstLastPara="1" vert="horz" wrap="square" lIns="91425" tIns="91425" rIns="91425" bIns="91425" rtlCol="0" anchor="ctr" anchorCtr="0">
            <a:noAutofit/>
          </a:bodyPr>
          <a:lstStyle>
            <a:lvl1pPr marL="0" indent="0" algn="ctr" defTabSz="1007943" rtl="0" eaLnBrk="1" latinLnBrk="0" hangingPunct="1">
              <a:lnSpc>
                <a:spcPct val="90000"/>
              </a:lnSpc>
              <a:spcBef>
                <a:spcPts val="1102"/>
              </a:spcBef>
              <a:buFont typeface="Arial" panose="020B0604020202020204" pitchFamily="34" charset="0"/>
              <a:buNone/>
              <a:defRPr sz="2646" kern="1200">
                <a:solidFill>
                  <a:schemeClr val="tx1"/>
                </a:solidFill>
                <a:latin typeface="+mn-lt"/>
                <a:ea typeface="+mn-ea"/>
                <a:cs typeface="+mn-cs"/>
              </a:defRPr>
            </a:lvl1pPr>
            <a:lvl2pPr marL="503972" indent="0" algn="ctr" defTabSz="1007943" rtl="0" eaLnBrk="1" latinLnBrk="0" hangingPunct="1">
              <a:lnSpc>
                <a:spcPct val="90000"/>
              </a:lnSpc>
              <a:spcBef>
                <a:spcPts val="551"/>
              </a:spcBef>
              <a:buFont typeface="Arial" panose="020B0604020202020204" pitchFamily="34" charset="0"/>
              <a:buNone/>
              <a:defRPr sz="2205" kern="1200">
                <a:solidFill>
                  <a:schemeClr val="tx1"/>
                </a:solidFill>
                <a:latin typeface="+mn-lt"/>
                <a:ea typeface="+mn-ea"/>
                <a:cs typeface="+mn-cs"/>
              </a:defRPr>
            </a:lvl2pPr>
            <a:lvl3pPr marL="1007943" indent="0" algn="ctr" defTabSz="1007943" rtl="0" eaLnBrk="1" latinLnBrk="0" hangingPunct="1">
              <a:lnSpc>
                <a:spcPct val="90000"/>
              </a:lnSpc>
              <a:spcBef>
                <a:spcPts val="551"/>
              </a:spcBef>
              <a:buFont typeface="Arial" panose="020B0604020202020204" pitchFamily="34" charset="0"/>
              <a:buNone/>
              <a:defRPr sz="1984" kern="1200">
                <a:solidFill>
                  <a:schemeClr val="tx1"/>
                </a:solidFill>
                <a:latin typeface="+mn-lt"/>
                <a:ea typeface="+mn-ea"/>
                <a:cs typeface="+mn-cs"/>
              </a:defRPr>
            </a:lvl3pPr>
            <a:lvl4pPr marL="1511915"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4pPr>
            <a:lvl5pPr marL="2015886"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5pPr>
            <a:lvl6pPr marL="2519858"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6pPr>
            <a:lvl7pPr marL="3023829"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7pPr>
            <a:lvl8pPr marL="3527801"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8pPr>
            <a:lvl9pPr marL="4031772"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9pPr>
          </a:lstStyle>
          <a:p>
            <a:pPr lvl="0">
              <a:spcBef>
                <a:spcPts val="600"/>
              </a:spcBef>
            </a:pPr>
            <a:r>
              <a:rPr lang="nl-NL" sz="1100" dirty="0">
                <a:latin typeface="Open Sans Light" panose="020B0306030504020204" pitchFamily="34" charset="0"/>
                <a:ea typeface="Open Sans Light" panose="020B0306030504020204" pitchFamily="34" charset="0"/>
                <a:cs typeface="Open Sans Light" panose="020B0306030504020204" pitchFamily="34" charset="0"/>
              </a:rPr>
              <a:t>Titel</a:t>
            </a:r>
            <a:br>
              <a:rPr lang="nl-NL" sz="1200" dirty="0">
                <a:latin typeface="Open Sans Light" panose="020B0306030504020204" pitchFamily="34" charset="0"/>
                <a:ea typeface="Open Sans Light" panose="020B0306030504020204" pitchFamily="34" charset="0"/>
                <a:cs typeface="Open Sans Light" panose="020B0306030504020204" pitchFamily="34" charset="0"/>
              </a:rPr>
            </a:br>
            <a:r>
              <a:rPr lang="nl-NL" sz="900" dirty="0">
                <a:latin typeface="Open Sans Light" panose="020B0306030504020204" pitchFamily="34" charset="0"/>
                <a:ea typeface="Open Sans Light" panose="020B0306030504020204" pitchFamily="34" charset="0"/>
                <a:cs typeface="Open Sans Light" panose="020B0306030504020204" pitchFamily="34" charset="0"/>
              </a:rPr>
              <a:t>Ondertitel</a:t>
            </a:r>
          </a:p>
        </p:txBody>
      </p:sp>
      <p:sp>
        <p:nvSpPr>
          <p:cNvPr id="11" name="Rechthoek 10">
            <a:extLst>
              <a:ext uri="{FF2B5EF4-FFF2-40B4-BE49-F238E27FC236}">
                <a16:creationId xmlns:a16="http://schemas.microsoft.com/office/drawing/2014/main" id="{35B64E8F-3ED9-48D5-A55A-3DE3FE40E498}"/>
              </a:ext>
            </a:extLst>
          </p:cNvPr>
          <p:cNvSpPr/>
          <p:nvPr/>
        </p:nvSpPr>
        <p:spPr>
          <a:xfrm>
            <a:off x="7820167" y="368490"/>
            <a:ext cx="2524836" cy="73697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nl-NL" dirty="0"/>
              <a:t>Logo van de school</a:t>
            </a:r>
          </a:p>
        </p:txBody>
      </p:sp>
      <p:pic>
        <p:nvPicPr>
          <p:cNvPr id="55" name="Afbeelding 54">
            <a:extLst>
              <a:ext uri="{FF2B5EF4-FFF2-40B4-BE49-F238E27FC236}">
                <a16:creationId xmlns:a16="http://schemas.microsoft.com/office/drawing/2014/main" id="{B81907E3-6982-4326-959A-E4941A00FAA7}"/>
              </a:ext>
            </a:extLst>
          </p:cNvPr>
          <p:cNvPicPr>
            <a:picLocks noChangeAspect="1"/>
          </p:cNvPicPr>
          <p:nvPr/>
        </p:nvPicPr>
        <p:blipFill>
          <a:blip r:embed="rId5"/>
          <a:stretch>
            <a:fillRect/>
          </a:stretch>
        </p:blipFill>
        <p:spPr>
          <a:xfrm>
            <a:off x="-4193318" y="5334272"/>
            <a:ext cx="320310" cy="320310"/>
          </a:xfrm>
          <a:prstGeom prst="rect">
            <a:avLst/>
          </a:prstGeom>
        </p:spPr>
      </p:pic>
      <p:pic>
        <p:nvPicPr>
          <p:cNvPr id="56" name="Afbeelding 55">
            <a:extLst>
              <a:ext uri="{FF2B5EF4-FFF2-40B4-BE49-F238E27FC236}">
                <a16:creationId xmlns:a16="http://schemas.microsoft.com/office/drawing/2014/main" id="{A2A793C1-D8BB-4BB1-8005-8C0C1C85EF69}"/>
              </a:ext>
            </a:extLst>
          </p:cNvPr>
          <p:cNvPicPr>
            <a:picLocks noChangeAspect="1"/>
          </p:cNvPicPr>
          <p:nvPr/>
        </p:nvPicPr>
        <p:blipFill>
          <a:blip r:embed="rId6"/>
          <a:stretch>
            <a:fillRect/>
          </a:stretch>
        </p:blipFill>
        <p:spPr>
          <a:xfrm>
            <a:off x="-4193318" y="4783106"/>
            <a:ext cx="297326" cy="297324"/>
          </a:xfrm>
          <a:prstGeom prst="rect">
            <a:avLst/>
          </a:prstGeom>
        </p:spPr>
      </p:pic>
      <p:grpSp>
        <p:nvGrpSpPr>
          <p:cNvPr id="70" name="Groep 69">
            <a:extLst>
              <a:ext uri="{FF2B5EF4-FFF2-40B4-BE49-F238E27FC236}">
                <a16:creationId xmlns:a16="http://schemas.microsoft.com/office/drawing/2014/main" id="{E3339897-ADF2-456D-AC95-FA68E7E8BBB3}"/>
              </a:ext>
            </a:extLst>
          </p:cNvPr>
          <p:cNvGrpSpPr/>
          <p:nvPr/>
        </p:nvGrpSpPr>
        <p:grpSpPr>
          <a:xfrm>
            <a:off x="-1391053" y="4152596"/>
            <a:ext cx="448629" cy="2620781"/>
            <a:chOff x="3151572" y="3522233"/>
            <a:chExt cx="448629" cy="2620781"/>
          </a:xfrm>
        </p:grpSpPr>
        <p:cxnSp>
          <p:nvCxnSpPr>
            <p:cNvPr id="71" name="Rechte verbindingslijn 70">
              <a:extLst>
                <a:ext uri="{FF2B5EF4-FFF2-40B4-BE49-F238E27FC236}">
                  <a16:creationId xmlns:a16="http://schemas.microsoft.com/office/drawing/2014/main" id="{960A445A-349D-4E76-B427-0BD182F4A8B9}"/>
                </a:ext>
              </a:extLst>
            </p:cNvPr>
            <p:cNvCxnSpPr>
              <a:cxnSpLocks/>
            </p:cNvCxnSpPr>
            <p:nvPr/>
          </p:nvCxnSpPr>
          <p:spPr>
            <a:xfrm>
              <a:off x="3356734" y="3522233"/>
              <a:ext cx="12953" cy="2620781"/>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72" name="Afbeelding 71">
              <a:extLst>
                <a:ext uri="{FF2B5EF4-FFF2-40B4-BE49-F238E27FC236}">
                  <a16:creationId xmlns:a16="http://schemas.microsoft.com/office/drawing/2014/main" id="{B52BCD09-9CFD-4D9D-A208-EE0416752A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1572" y="5190415"/>
              <a:ext cx="448629" cy="448629"/>
            </a:xfrm>
            <a:prstGeom prst="rect">
              <a:avLst/>
            </a:prstGeom>
          </p:spPr>
        </p:pic>
      </p:grpSp>
      <p:grpSp>
        <p:nvGrpSpPr>
          <p:cNvPr id="73" name="Groep 72">
            <a:extLst>
              <a:ext uri="{FF2B5EF4-FFF2-40B4-BE49-F238E27FC236}">
                <a16:creationId xmlns:a16="http://schemas.microsoft.com/office/drawing/2014/main" id="{6855D1DE-FE79-4B48-BB80-B03DCD384D51}"/>
              </a:ext>
            </a:extLst>
          </p:cNvPr>
          <p:cNvGrpSpPr/>
          <p:nvPr/>
        </p:nvGrpSpPr>
        <p:grpSpPr>
          <a:xfrm>
            <a:off x="-1238653" y="4304996"/>
            <a:ext cx="448629" cy="2620781"/>
            <a:chOff x="3151572" y="3522233"/>
            <a:chExt cx="448629" cy="2620781"/>
          </a:xfrm>
        </p:grpSpPr>
        <p:cxnSp>
          <p:nvCxnSpPr>
            <p:cNvPr id="74" name="Rechte verbindingslijn 73">
              <a:extLst>
                <a:ext uri="{FF2B5EF4-FFF2-40B4-BE49-F238E27FC236}">
                  <a16:creationId xmlns:a16="http://schemas.microsoft.com/office/drawing/2014/main" id="{995B8E4A-E153-42BA-B092-7014033D6528}"/>
                </a:ext>
              </a:extLst>
            </p:cNvPr>
            <p:cNvCxnSpPr>
              <a:cxnSpLocks/>
            </p:cNvCxnSpPr>
            <p:nvPr/>
          </p:nvCxnSpPr>
          <p:spPr>
            <a:xfrm>
              <a:off x="3356734" y="3522233"/>
              <a:ext cx="12953" cy="2620781"/>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75" name="Afbeelding 74">
              <a:extLst>
                <a:ext uri="{FF2B5EF4-FFF2-40B4-BE49-F238E27FC236}">
                  <a16:creationId xmlns:a16="http://schemas.microsoft.com/office/drawing/2014/main" id="{39463355-8F7A-4E95-8913-2FE86400D4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1572" y="5190415"/>
              <a:ext cx="448629" cy="448629"/>
            </a:xfrm>
            <a:prstGeom prst="rect">
              <a:avLst/>
            </a:prstGeom>
          </p:spPr>
        </p:pic>
      </p:grpSp>
      <p:grpSp>
        <p:nvGrpSpPr>
          <p:cNvPr id="76" name="Groep 75">
            <a:extLst>
              <a:ext uri="{FF2B5EF4-FFF2-40B4-BE49-F238E27FC236}">
                <a16:creationId xmlns:a16="http://schemas.microsoft.com/office/drawing/2014/main" id="{37F0A25C-2C1A-4565-98ED-7BE9E70670CD}"/>
              </a:ext>
            </a:extLst>
          </p:cNvPr>
          <p:cNvGrpSpPr/>
          <p:nvPr/>
        </p:nvGrpSpPr>
        <p:grpSpPr>
          <a:xfrm>
            <a:off x="-1086253" y="4457396"/>
            <a:ext cx="448629" cy="2620781"/>
            <a:chOff x="3151572" y="3522233"/>
            <a:chExt cx="448629" cy="2620781"/>
          </a:xfrm>
        </p:grpSpPr>
        <p:cxnSp>
          <p:nvCxnSpPr>
            <p:cNvPr id="77" name="Rechte verbindingslijn 76">
              <a:extLst>
                <a:ext uri="{FF2B5EF4-FFF2-40B4-BE49-F238E27FC236}">
                  <a16:creationId xmlns:a16="http://schemas.microsoft.com/office/drawing/2014/main" id="{8E51BBF1-90DC-4386-8418-158C9E1B43AB}"/>
                </a:ext>
              </a:extLst>
            </p:cNvPr>
            <p:cNvCxnSpPr>
              <a:cxnSpLocks/>
            </p:cNvCxnSpPr>
            <p:nvPr/>
          </p:nvCxnSpPr>
          <p:spPr>
            <a:xfrm>
              <a:off x="3356734" y="3522233"/>
              <a:ext cx="12953" cy="2620781"/>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93" name="Afbeelding 92">
              <a:extLst>
                <a:ext uri="{FF2B5EF4-FFF2-40B4-BE49-F238E27FC236}">
                  <a16:creationId xmlns:a16="http://schemas.microsoft.com/office/drawing/2014/main" id="{23B49FA9-617D-48C8-B0F7-9CD8E53687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1572" y="5190415"/>
              <a:ext cx="448629" cy="448629"/>
            </a:xfrm>
            <a:prstGeom prst="rect">
              <a:avLst/>
            </a:prstGeom>
          </p:spPr>
        </p:pic>
      </p:grpSp>
      <p:grpSp>
        <p:nvGrpSpPr>
          <p:cNvPr id="94" name="Groep 93">
            <a:extLst>
              <a:ext uri="{FF2B5EF4-FFF2-40B4-BE49-F238E27FC236}">
                <a16:creationId xmlns:a16="http://schemas.microsoft.com/office/drawing/2014/main" id="{D277712F-3CD3-47F0-9F63-87443EF4B925}"/>
              </a:ext>
            </a:extLst>
          </p:cNvPr>
          <p:cNvGrpSpPr/>
          <p:nvPr/>
        </p:nvGrpSpPr>
        <p:grpSpPr>
          <a:xfrm>
            <a:off x="-689745" y="3537636"/>
            <a:ext cx="448629" cy="2344687"/>
            <a:chOff x="1233595" y="3587074"/>
            <a:chExt cx="448629" cy="2344687"/>
          </a:xfrm>
        </p:grpSpPr>
        <p:cxnSp>
          <p:nvCxnSpPr>
            <p:cNvPr id="95" name="Rechte verbindingslijn 94">
              <a:extLst>
                <a:ext uri="{FF2B5EF4-FFF2-40B4-BE49-F238E27FC236}">
                  <a16:creationId xmlns:a16="http://schemas.microsoft.com/office/drawing/2014/main" id="{AB88E348-3D4F-469E-8644-8A5B7EC117DC}"/>
                </a:ext>
              </a:extLst>
            </p:cNvPr>
            <p:cNvCxnSpPr>
              <a:cxnSpLocks/>
            </p:cNvCxnSpPr>
            <p:nvPr/>
          </p:nvCxnSpPr>
          <p:spPr>
            <a:xfrm>
              <a:off x="1455212" y="3587074"/>
              <a:ext cx="0" cy="2344687"/>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96" name="Afbeelding 95">
              <a:extLst>
                <a:ext uri="{FF2B5EF4-FFF2-40B4-BE49-F238E27FC236}">
                  <a16:creationId xmlns:a16="http://schemas.microsoft.com/office/drawing/2014/main" id="{0C3B46FA-9B05-4F90-BD7A-8A619BB665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3595" y="5062616"/>
              <a:ext cx="448629" cy="448629"/>
            </a:xfrm>
            <a:prstGeom prst="rect">
              <a:avLst/>
            </a:prstGeom>
          </p:spPr>
        </p:pic>
      </p:grpSp>
      <p:grpSp>
        <p:nvGrpSpPr>
          <p:cNvPr id="97" name="Groep 96">
            <a:extLst>
              <a:ext uri="{FF2B5EF4-FFF2-40B4-BE49-F238E27FC236}">
                <a16:creationId xmlns:a16="http://schemas.microsoft.com/office/drawing/2014/main" id="{7517D480-709A-4F00-9B35-AE25A251EF6B}"/>
              </a:ext>
            </a:extLst>
          </p:cNvPr>
          <p:cNvGrpSpPr/>
          <p:nvPr/>
        </p:nvGrpSpPr>
        <p:grpSpPr>
          <a:xfrm>
            <a:off x="-537345" y="3690036"/>
            <a:ext cx="448629" cy="2344687"/>
            <a:chOff x="1233595" y="3587074"/>
            <a:chExt cx="448629" cy="2344687"/>
          </a:xfrm>
        </p:grpSpPr>
        <p:cxnSp>
          <p:nvCxnSpPr>
            <p:cNvPr id="98" name="Rechte verbindingslijn 97">
              <a:extLst>
                <a:ext uri="{FF2B5EF4-FFF2-40B4-BE49-F238E27FC236}">
                  <a16:creationId xmlns:a16="http://schemas.microsoft.com/office/drawing/2014/main" id="{EA7409A7-217E-4982-A3C3-F5B5DC2111AB}"/>
                </a:ext>
              </a:extLst>
            </p:cNvPr>
            <p:cNvCxnSpPr>
              <a:cxnSpLocks/>
            </p:cNvCxnSpPr>
            <p:nvPr/>
          </p:nvCxnSpPr>
          <p:spPr>
            <a:xfrm>
              <a:off x="1455212" y="3587074"/>
              <a:ext cx="0" cy="2344687"/>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99" name="Afbeelding 98">
              <a:extLst>
                <a:ext uri="{FF2B5EF4-FFF2-40B4-BE49-F238E27FC236}">
                  <a16:creationId xmlns:a16="http://schemas.microsoft.com/office/drawing/2014/main" id="{3DFC7CF0-09A1-4457-AC29-2743C946A1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3595" y="5062616"/>
              <a:ext cx="448629" cy="448629"/>
            </a:xfrm>
            <a:prstGeom prst="rect">
              <a:avLst/>
            </a:prstGeom>
          </p:spPr>
        </p:pic>
      </p:grpSp>
      <p:pic>
        <p:nvPicPr>
          <p:cNvPr id="100" name="Afbeelding 99">
            <a:extLst>
              <a:ext uri="{FF2B5EF4-FFF2-40B4-BE49-F238E27FC236}">
                <a16:creationId xmlns:a16="http://schemas.microsoft.com/office/drawing/2014/main" id="{729239B7-E578-4451-8DFA-F3D76BE9E866}"/>
              </a:ext>
            </a:extLst>
          </p:cNvPr>
          <p:cNvPicPr>
            <a:picLocks noChangeAspect="1"/>
          </p:cNvPicPr>
          <p:nvPr/>
        </p:nvPicPr>
        <p:blipFill>
          <a:blip r:embed="rId7"/>
          <a:stretch>
            <a:fillRect/>
          </a:stretch>
        </p:blipFill>
        <p:spPr>
          <a:xfrm>
            <a:off x="-3779447" y="4808481"/>
            <a:ext cx="210143" cy="271949"/>
          </a:xfrm>
          <a:prstGeom prst="rect">
            <a:avLst/>
          </a:prstGeom>
        </p:spPr>
      </p:pic>
      <p:pic>
        <p:nvPicPr>
          <p:cNvPr id="101" name="Afbeelding 100">
            <a:extLst>
              <a:ext uri="{FF2B5EF4-FFF2-40B4-BE49-F238E27FC236}">
                <a16:creationId xmlns:a16="http://schemas.microsoft.com/office/drawing/2014/main" id="{9A18F993-D3DD-4E0D-B778-4F377E5B2898}"/>
              </a:ext>
            </a:extLst>
          </p:cNvPr>
          <p:cNvPicPr>
            <a:picLocks noChangeAspect="1"/>
          </p:cNvPicPr>
          <p:nvPr/>
        </p:nvPicPr>
        <p:blipFill>
          <a:blip r:embed="rId7"/>
          <a:stretch>
            <a:fillRect/>
          </a:stretch>
        </p:blipFill>
        <p:spPr>
          <a:xfrm>
            <a:off x="-3703226" y="4877203"/>
            <a:ext cx="210143" cy="271949"/>
          </a:xfrm>
          <a:prstGeom prst="rect">
            <a:avLst/>
          </a:prstGeom>
        </p:spPr>
      </p:pic>
      <p:pic>
        <p:nvPicPr>
          <p:cNvPr id="102" name="Afbeelding 101">
            <a:extLst>
              <a:ext uri="{FF2B5EF4-FFF2-40B4-BE49-F238E27FC236}">
                <a16:creationId xmlns:a16="http://schemas.microsoft.com/office/drawing/2014/main" id="{E161188E-FA8B-4F59-85C3-CC7E6F0B3590}"/>
              </a:ext>
            </a:extLst>
          </p:cNvPr>
          <p:cNvPicPr>
            <a:picLocks noChangeAspect="1"/>
          </p:cNvPicPr>
          <p:nvPr/>
        </p:nvPicPr>
        <p:blipFill>
          <a:blip r:embed="rId7"/>
          <a:stretch>
            <a:fillRect/>
          </a:stretch>
        </p:blipFill>
        <p:spPr>
          <a:xfrm>
            <a:off x="-3550826" y="5029603"/>
            <a:ext cx="210143" cy="271949"/>
          </a:xfrm>
          <a:prstGeom prst="rect">
            <a:avLst/>
          </a:prstGeom>
        </p:spPr>
      </p:pic>
      <p:pic>
        <p:nvPicPr>
          <p:cNvPr id="103" name="Afbeelding 102">
            <a:extLst>
              <a:ext uri="{FF2B5EF4-FFF2-40B4-BE49-F238E27FC236}">
                <a16:creationId xmlns:a16="http://schemas.microsoft.com/office/drawing/2014/main" id="{8EBB328A-AC44-44BD-82D8-E25654C132F2}"/>
              </a:ext>
            </a:extLst>
          </p:cNvPr>
          <p:cNvPicPr>
            <a:picLocks noChangeAspect="1"/>
          </p:cNvPicPr>
          <p:nvPr/>
        </p:nvPicPr>
        <p:blipFill>
          <a:blip r:embed="rId7"/>
          <a:stretch>
            <a:fillRect/>
          </a:stretch>
        </p:blipFill>
        <p:spPr>
          <a:xfrm>
            <a:off x="-3398426" y="5182003"/>
            <a:ext cx="210143" cy="271949"/>
          </a:xfrm>
          <a:prstGeom prst="rect">
            <a:avLst/>
          </a:prstGeom>
        </p:spPr>
      </p:pic>
      <p:pic>
        <p:nvPicPr>
          <p:cNvPr id="104" name="Afbeelding 103">
            <a:extLst>
              <a:ext uri="{FF2B5EF4-FFF2-40B4-BE49-F238E27FC236}">
                <a16:creationId xmlns:a16="http://schemas.microsoft.com/office/drawing/2014/main" id="{D61AF614-898F-4E04-A088-B42716C841E0}"/>
              </a:ext>
            </a:extLst>
          </p:cNvPr>
          <p:cNvPicPr>
            <a:picLocks noChangeAspect="1"/>
          </p:cNvPicPr>
          <p:nvPr/>
        </p:nvPicPr>
        <p:blipFill>
          <a:blip r:embed="rId7"/>
          <a:stretch>
            <a:fillRect/>
          </a:stretch>
        </p:blipFill>
        <p:spPr>
          <a:xfrm>
            <a:off x="-3573296" y="5117943"/>
            <a:ext cx="210143" cy="271949"/>
          </a:xfrm>
          <a:prstGeom prst="rect">
            <a:avLst/>
          </a:prstGeom>
        </p:spPr>
      </p:pic>
      <p:pic>
        <p:nvPicPr>
          <p:cNvPr id="105" name="Afbeelding 104">
            <a:extLst>
              <a:ext uri="{FF2B5EF4-FFF2-40B4-BE49-F238E27FC236}">
                <a16:creationId xmlns:a16="http://schemas.microsoft.com/office/drawing/2014/main" id="{6AB1E2D8-60B3-469E-9B1A-1054504AEAD3}"/>
              </a:ext>
            </a:extLst>
          </p:cNvPr>
          <p:cNvPicPr>
            <a:picLocks noChangeAspect="1"/>
          </p:cNvPicPr>
          <p:nvPr/>
        </p:nvPicPr>
        <p:blipFill>
          <a:blip r:embed="rId7"/>
          <a:stretch>
            <a:fillRect/>
          </a:stretch>
        </p:blipFill>
        <p:spPr>
          <a:xfrm>
            <a:off x="-3736105" y="4969829"/>
            <a:ext cx="210143" cy="271949"/>
          </a:xfrm>
          <a:prstGeom prst="rect">
            <a:avLst/>
          </a:prstGeom>
        </p:spPr>
      </p:pic>
      <p:pic>
        <p:nvPicPr>
          <p:cNvPr id="106" name="Afbeelding 105">
            <a:extLst>
              <a:ext uri="{FF2B5EF4-FFF2-40B4-BE49-F238E27FC236}">
                <a16:creationId xmlns:a16="http://schemas.microsoft.com/office/drawing/2014/main" id="{7A8AE81B-950E-4881-9D76-E0D9214A957E}"/>
              </a:ext>
            </a:extLst>
          </p:cNvPr>
          <p:cNvPicPr>
            <a:picLocks noChangeAspect="1"/>
          </p:cNvPicPr>
          <p:nvPr/>
        </p:nvPicPr>
        <p:blipFill>
          <a:blip r:embed="rId8"/>
          <a:stretch>
            <a:fillRect/>
          </a:stretch>
        </p:blipFill>
        <p:spPr>
          <a:xfrm>
            <a:off x="-3779417" y="5614206"/>
            <a:ext cx="206571" cy="206571"/>
          </a:xfrm>
          <a:prstGeom prst="rect">
            <a:avLst/>
          </a:prstGeom>
        </p:spPr>
      </p:pic>
      <p:pic>
        <p:nvPicPr>
          <p:cNvPr id="107" name="Afbeelding 106">
            <a:extLst>
              <a:ext uri="{FF2B5EF4-FFF2-40B4-BE49-F238E27FC236}">
                <a16:creationId xmlns:a16="http://schemas.microsoft.com/office/drawing/2014/main" id="{D6931E26-7CB6-4BB3-AC1C-3E87D1C75E93}"/>
              </a:ext>
            </a:extLst>
          </p:cNvPr>
          <p:cNvPicPr>
            <a:picLocks noChangeAspect="1"/>
          </p:cNvPicPr>
          <p:nvPr/>
        </p:nvPicPr>
        <p:blipFill>
          <a:blip r:embed="rId8"/>
          <a:stretch>
            <a:fillRect/>
          </a:stretch>
        </p:blipFill>
        <p:spPr>
          <a:xfrm>
            <a:off x="-3627017" y="5766606"/>
            <a:ext cx="206571" cy="206571"/>
          </a:xfrm>
          <a:prstGeom prst="rect">
            <a:avLst/>
          </a:prstGeom>
        </p:spPr>
      </p:pic>
      <p:pic>
        <p:nvPicPr>
          <p:cNvPr id="108" name="Afbeelding 107">
            <a:extLst>
              <a:ext uri="{FF2B5EF4-FFF2-40B4-BE49-F238E27FC236}">
                <a16:creationId xmlns:a16="http://schemas.microsoft.com/office/drawing/2014/main" id="{D989D2A4-720B-4A2A-8500-427336DAD58D}"/>
              </a:ext>
            </a:extLst>
          </p:cNvPr>
          <p:cNvPicPr>
            <a:picLocks noChangeAspect="1"/>
          </p:cNvPicPr>
          <p:nvPr/>
        </p:nvPicPr>
        <p:blipFill>
          <a:blip r:embed="rId8"/>
          <a:stretch>
            <a:fillRect/>
          </a:stretch>
        </p:blipFill>
        <p:spPr>
          <a:xfrm>
            <a:off x="-3474617" y="5919006"/>
            <a:ext cx="206571" cy="206571"/>
          </a:xfrm>
          <a:prstGeom prst="rect">
            <a:avLst/>
          </a:prstGeom>
        </p:spPr>
      </p:pic>
      <p:pic>
        <p:nvPicPr>
          <p:cNvPr id="109" name="Afbeelding 108">
            <a:extLst>
              <a:ext uri="{FF2B5EF4-FFF2-40B4-BE49-F238E27FC236}">
                <a16:creationId xmlns:a16="http://schemas.microsoft.com/office/drawing/2014/main" id="{9D4E91E4-4521-4E27-B2FC-D1926883198B}"/>
              </a:ext>
            </a:extLst>
          </p:cNvPr>
          <p:cNvPicPr>
            <a:picLocks noChangeAspect="1"/>
          </p:cNvPicPr>
          <p:nvPr/>
        </p:nvPicPr>
        <p:blipFill>
          <a:blip r:embed="rId8"/>
          <a:stretch>
            <a:fillRect/>
          </a:stretch>
        </p:blipFill>
        <p:spPr>
          <a:xfrm>
            <a:off x="-3322217" y="6071406"/>
            <a:ext cx="206571" cy="206571"/>
          </a:xfrm>
          <a:prstGeom prst="rect">
            <a:avLst/>
          </a:prstGeom>
        </p:spPr>
      </p:pic>
      <p:pic>
        <p:nvPicPr>
          <p:cNvPr id="110" name="Afbeelding 109">
            <a:extLst>
              <a:ext uri="{FF2B5EF4-FFF2-40B4-BE49-F238E27FC236}">
                <a16:creationId xmlns:a16="http://schemas.microsoft.com/office/drawing/2014/main" id="{19630B1F-ACE0-4D1A-9B2B-ECC68FA82646}"/>
              </a:ext>
            </a:extLst>
          </p:cNvPr>
          <p:cNvPicPr>
            <a:picLocks noChangeAspect="1"/>
          </p:cNvPicPr>
          <p:nvPr/>
        </p:nvPicPr>
        <p:blipFill>
          <a:blip r:embed="rId8"/>
          <a:stretch>
            <a:fillRect/>
          </a:stretch>
        </p:blipFill>
        <p:spPr>
          <a:xfrm>
            <a:off x="-3169817" y="6223806"/>
            <a:ext cx="206571" cy="206571"/>
          </a:xfrm>
          <a:prstGeom prst="rect">
            <a:avLst/>
          </a:prstGeom>
        </p:spPr>
      </p:pic>
      <p:pic>
        <p:nvPicPr>
          <p:cNvPr id="111" name="Afbeelding 110">
            <a:extLst>
              <a:ext uri="{FF2B5EF4-FFF2-40B4-BE49-F238E27FC236}">
                <a16:creationId xmlns:a16="http://schemas.microsoft.com/office/drawing/2014/main" id="{77E6BE42-9415-4F59-B83D-03D86331FD8A}"/>
              </a:ext>
            </a:extLst>
          </p:cNvPr>
          <p:cNvPicPr>
            <a:picLocks noChangeAspect="1"/>
          </p:cNvPicPr>
          <p:nvPr/>
        </p:nvPicPr>
        <p:blipFill>
          <a:blip r:embed="rId8"/>
          <a:stretch>
            <a:fillRect/>
          </a:stretch>
        </p:blipFill>
        <p:spPr>
          <a:xfrm>
            <a:off x="-3017417" y="6376206"/>
            <a:ext cx="206571" cy="206571"/>
          </a:xfrm>
          <a:prstGeom prst="rect">
            <a:avLst/>
          </a:prstGeom>
        </p:spPr>
      </p:pic>
      <p:sp>
        <p:nvSpPr>
          <p:cNvPr id="112" name="Google Shape;370;p19">
            <a:extLst>
              <a:ext uri="{FF2B5EF4-FFF2-40B4-BE49-F238E27FC236}">
                <a16:creationId xmlns:a16="http://schemas.microsoft.com/office/drawing/2014/main" id="{7CD321C6-2FFD-4980-B708-9129676EB1EF}"/>
              </a:ext>
            </a:extLst>
          </p:cNvPr>
          <p:cNvSpPr txBox="1">
            <a:spLocks/>
          </p:cNvSpPr>
          <p:nvPr/>
        </p:nvSpPr>
        <p:spPr>
          <a:xfrm>
            <a:off x="11337654" y="3865484"/>
            <a:ext cx="1348373" cy="643200"/>
          </a:xfrm>
          <a:prstGeom prst="rect">
            <a:avLst/>
          </a:prstGeom>
          <a:noFill/>
          <a:ln w="12700">
            <a:noFill/>
          </a:ln>
          <a:effectLst>
            <a:outerShdw blurRad="127000" dist="50800" dir="3720000" algn="l" rotWithShape="0">
              <a:prstClr val="black">
                <a:alpha val="40000"/>
              </a:prstClr>
            </a:outerShdw>
          </a:effectLst>
        </p:spPr>
        <p:txBody>
          <a:bodyPr spcFirstLastPara="1" vert="horz" wrap="square" lIns="91425" tIns="91425" rIns="91425" bIns="91425" rtlCol="0" anchor="ctr" anchorCtr="0">
            <a:noAutofit/>
          </a:bodyPr>
          <a:lstStyle>
            <a:lvl1pPr marL="0" indent="0" algn="ctr" defTabSz="1007943" rtl="0" eaLnBrk="1" latinLnBrk="0" hangingPunct="1">
              <a:lnSpc>
                <a:spcPct val="90000"/>
              </a:lnSpc>
              <a:spcBef>
                <a:spcPts val="1102"/>
              </a:spcBef>
              <a:buFont typeface="Arial" panose="020B0604020202020204" pitchFamily="34" charset="0"/>
              <a:buNone/>
              <a:defRPr sz="2646" kern="1200">
                <a:solidFill>
                  <a:schemeClr val="tx1"/>
                </a:solidFill>
                <a:latin typeface="+mn-lt"/>
                <a:ea typeface="+mn-ea"/>
                <a:cs typeface="+mn-cs"/>
              </a:defRPr>
            </a:lvl1pPr>
            <a:lvl2pPr marL="503972" indent="0" algn="ctr" defTabSz="1007943" rtl="0" eaLnBrk="1" latinLnBrk="0" hangingPunct="1">
              <a:lnSpc>
                <a:spcPct val="90000"/>
              </a:lnSpc>
              <a:spcBef>
                <a:spcPts val="551"/>
              </a:spcBef>
              <a:buFont typeface="Arial" panose="020B0604020202020204" pitchFamily="34" charset="0"/>
              <a:buNone/>
              <a:defRPr sz="2205" kern="1200">
                <a:solidFill>
                  <a:schemeClr val="tx1"/>
                </a:solidFill>
                <a:latin typeface="+mn-lt"/>
                <a:ea typeface="+mn-ea"/>
                <a:cs typeface="+mn-cs"/>
              </a:defRPr>
            </a:lvl2pPr>
            <a:lvl3pPr marL="1007943" indent="0" algn="ctr" defTabSz="1007943" rtl="0" eaLnBrk="1" latinLnBrk="0" hangingPunct="1">
              <a:lnSpc>
                <a:spcPct val="90000"/>
              </a:lnSpc>
              <a:spcBef>
                <a:spcPts val="551"/>
              </a:spcBef>
              <a:buFont typeface="Arial" panose="020B0604020202020204" pitchFamily="34" charset="0"/>
              <a:buNone/>
              <a:defRPr sz="1984" kern="1200">
                <a:solidFill>
                  <a:schemeClr val="tx1"/>
                </a:solidFill>
                <a:latin typeface="+mn-lt"/>
                <a:ea typeface="+mn-ea"/>
                <a:cs typeface="+mn-cs"/>
              </a:defRPr>
            </a:lvl3pPr>
            <a:lvl4pPr marL="1511915"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4pPr>
            <a:lvl5pPr marL="2015886"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5pPr>
            <a:lvl6pPr marL="2519858"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6pPr>
            <a:lvl7pPr marL="3023829"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7pPr>
            <a:lvl8pPr marL="3527801"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8pPr>
            <a:lvl9pPr marL="4031772"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9pPr>
          </a:lstStyle>
          <a:p>
            <a:pPr lvl="0" algn="l">
              <a:spcBef>
                <a:spcPts val="600"/>
              </a:spcBef>
            </a:pPr>
            <a:r>
              <a:rPr lang="nl-NL" sz="1200" b="1"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Titel</a:t>
            </a:r>
            <a:br>
              <a:rPr lang="nl-NL" sz="1200" dirty="0">
                <a:latin typeface="Open Sans Light" panose="020B0306030504020204" pitchFamily="34" charset="0"/>
                <a:ea typeface="Open Sans Light" panose="020B0306030504020204" pitchFamily="34" charset="0"/>
                <a:cs typeface="Open Sans Light" panose="020B0306030504020204" pitchFamily="34" charset="0"/>
              </a:rPr>
            </a:br>
            <a:r>
              <a:rPr lang="nl-NL" sz="1000" dirty="0">
                <a:latin typeface="Open Sans Light" panose="020B0306030504020204" pitchFamily="34" charset="0"/>
                <a:ea typeface="Open Sans Light" panose="020B0306030504020204" pitchFamily="34" charset="0"/>
                <a:cs typeface="Open Sans Light" panose="020B0306030504020204" pitchFamily="34" charset="0"/>
              </a:rPr>
              <a:t>ondertitel</a:t>
            </a:r>
          </a:p>
        </p:txBody>
      </p:sp>
      <p:sp>
        <p:nvSpPr>
          <p:cNvPr id="114" name="Rechthoekige toelichting 65">
            <a:extLst>
              <a:ext uri="{FF2B5EF4-FFF2-40B4-BE49-F238E27FC236}">
                <a16:creationId xmlns:a16="http://schemas.microsoft.com/office/drawing/2014/main" id="{5C114F0F-12E2-4428-AA85-468E7C5AF293}"/>
              </a:ext>
            </a:extLst>
          </p:cNvPr>
          <p:cNvSpPr/>
          <p:nvPr/>
        </p:nvSpPr>
        <p:spPr>
          <a:xfrm>
            <a:off x="13627572" y="2429654"/>
            <a:ext cx="1645127" cy="593000"/>
          </a:xfrm>
          <a:prstGeom prst="wedgeRectCallout">
            <a:avLst>
              <a:gd name="adj1" fmla="val 4450"/>
              <a:gd name="adj2" fmla="val 166410"/>
            </a:avLst>
          </a:prstGeom>
          <a:solidFill>
            <a:srgbClr val="FFCC00">
              <a:alpha val="18000"/>
            </a:srgbClr>
          </a:solidFill>
          <a:ln w="190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nl-NL" sz="1200" b="1" dirty="0">
                <a:solidFill>
                  <a:schemeClr val="accent1">
                    <a:lumMod val="50000"/>
                  </a:schemeClr>
                </a:solidFill>
              </a:rPr>
              <a:t> </a:t>
            </a:r>
            <a:r>
              <a:rPr lang="nl-NL" sz="1200" b="1"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Titel</a:t>
            </a:r>
          </a:p>
          <a:p>
            <a:pPr algn="ctr">
              <a:spcBef>
                <a:spcPts val="600"/>
              </a:spcBef>
            </a:pPr>
            <a:r>
              <a:rPr lang="nl-NL" sz="1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ondertitel</a:t>
            </a:r>
          </a:p>
        </p:txBody>
      </p:sp>
      <p:sp>
        <p:nvSpPr>
          <p:cNvPr id="115" name="Bijschrift: lijn 114">
            <a:extLst>
              <a:ext uri="{FF2B5EF4-FFF2-40B4-BE49-F238E27FC236}">
                <a16:creationId xmlns:a16="http://schemas.microsoft.com/office/drawing/2014/main" id="{8DF38EC1-146C-41A8-8F43-BEDB7B634443}"/>
              </a:ext>
            </a:extLst>
          </p:cNvPr>
          <p:cNvSpPr/>
          <p:nvPr/>
        </p:nvSpPr>
        <p:spPr>
          <a:xfrm>
            <a:off x="12406607" y="3273102"/>
            <a:ext cx="1522298" cy="577584"/>
          </a:xfrm>
          <a:prstGeom prst="borderCallout1">
            <a:avLst>
              <a:gd name="adj1" fmla="val 102564"/>
              <a:gd name="adj2" fmla="val 49686"/>
              <a:gd name="adj3" fmla="val 161738"/>
              <a:gd name="adj4" fmla="val 53259"/>
            </a:avLst>
          </a:prstGeom>
          <a:noFill/>
          <a:ln w="22225">
            <a:solidFill>
              <a:schemeClr val="accent2"/>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nl-NL" sz="1200" b="1" dirty="0">
                <a:solidFill>
                  <a:srgbClr val="03316B"/>
                </a:solidFill>
                <a:latin typeface="Open Sans Light" panose="020B0306030504020204" pitchFamily="34" charset="0"/>
                <a:ea typeface="Open Sans Light" panose="020B0306030504020204" pitchFamily="34" charset="0"/>
                <a:cs typeface="Open Sans Light" panose="020B0306030504020204" pitchFamily="34" charset="0"/>
              </a:rPr>
              <a:t>Titel</a:t>
            </a:r>
          </a:p>
          <a:p>
            <a:pPr algn="ctr"/>
            <a:r>
              <a:rPr lang="nl-NL" sz="1200" dirty="0">
                <a:solidFill>
                  <a:srgbClr val="03316B"/>
                </a:solidFill>
                <a:latin typeface="Open Sans Light" panose="020B0306030504020204" pitchFamily="34" charset="0"/>
                <a:ea typeface="Open Sans Light" panose="020B0306030504020204" pitchFamily="34" charset="0"/>
                <a:cs typeface="Open Sans Light" panose="020B0306030504020204" pitchFamily="34" charset="0"/>
              </a:rPr>
              <a:t>Ondertitel</a:t>
            </a:r>
            <a:r>
              <a:rPr lang="nl-NL" sz="1200" b="1" dirty="0">
                <a:solidFill>
                  <a:srgbClr val="03316B"/>
                </a:solidFill>
                <a:latin typeface="Open Sans Light" panose="020B0306030504020204" pitchFamily="34" charset="0"/>
                <a:ea typeface="Open Sans Light" panose="020B0306030504020204" pitchFamily="34" charset="0"/>
                <a:cs typeface="Open Sans Light" panose="020B0306030504020204" pitchFamily="34" charset="0"/>
              </a:rPr>
              <a:t> </a:t>
            </a:r>
            <a:br>
              <a:rPr lang="nl-NL" sz="1200" dirty="0">
                <a:latin typeface="Open Sans Light" panose="020B0306030504020204" pitchFamily="34" charset="0"/>
                <a:ea typeface="Open Sans Light" panose="020B0306030504020204" pitchFamily="34" charset="0"/>
                <a:cs typeface="Open Sans Light" panose="020B0306030504020204" pitchFamily="34" charset="0"/>
              </a:rPr>
            </a:br>
            <a:endParaRPr lang="nl-NL" sz="1000" dirty="0"/>
          </a:p>
        </p:txBody>
      </p:sp>
      <p:sp>
        <p:nvSpPr>
          <p:cNvPr id="116" name="Rechthoekige toelichting 73">
            <a:extLst>
              <a:ext uri="{FF2B5EF4-FFF2-40B4-BE49-F238E27FC236}">
                <a16:creationId xmlns:a16="http://schemas.microsoft.com/office/drawing/2014/main" id="{531FA081-4949-4A90-A708-76B80E792D24}"/>
              </a:ext>
            </a:extLst>
          </p:cNvPr>
          <p:cNvSpPr/>
          <p:nvPr/>
        </p:nvSpPr>
        <p:spPr>
          <a:xfrm>
            <a:off x="13627572" y="4075929"/>
            <a:ext cx="1522297" cy="643200"/>
          </a:xfrm>
          <a:prstGeom prst="wedgeRectCallout">
            <a:avLst>
              <a:gd name="adj1" fmla="val -8327"/>
              <a:gd name="adj2" fmla="val -101026"/>
            </a:avLst>
          </a:prstGeom>
          <a:solidFill>
            <a:srgbClr val="FCE1D5"/>
          </a:solidFill>
          <a:ln>
            <a:solidFill>
              <a:srgbClr val="EC6A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nl-NL" sz="1200" b="1" dirty="0">
                <a:solidFill>
                  <a:schemeClr val="tx1"/>
                </a:solidFill>
              </a:rPr>
              <a:t>Titel</a:t>
            </a:r>
          </a:p>
          <a:p>
            <a:pPr algn="ctr">
              <a:spcBef>
                <a:spcPts val="600"/>
              </a:spcBef>
            </a:pPr>
            <a:r>
              <a:rPr lang="nl-NL" sz="1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Ondertitel</a:t>
            </a:r>
          </a:p>
        </p:txBody>
      </p:sp>
      <p:sp>
        <p:nvSpPr>
          <p:cNvPr id="13" name="Bijschrift: lijn 12">
            <a:extLst>
              <a:ext uri="{FF2B5EF4-FFF2-40B4-BE49-F238E27FC236}">
                <a16:creationId xmlns:a16="http://schemas.microsoft.com/office/drawing/2014/main" id="{962B16BB-62B3-4A4D-939F-1E1D4F233F94}"/>
              </a:ext>
            </a:extLst>
          </p:cNvPr>
          <p:cNvSpPr/>
          <p:nvPr/>
        </p:nvSpPr>
        <p:spPr>
          <a:xfrm>
            <a:off x="10974676" y="1655394"/>
            <a:ext cx="1348373" cy="607282"/>
          </a:xfrm>
          <a:prstGeom prst="borderCallout1">
            <a:avLst>
              <a:gd name="adj1" fmla="val 97407"/>
              <a:gd name="adj2" fmla="val 50270"/>
              <a:gd name="adj3" fmla="val 186663"/>
              <a:gd name="adj4" fmla="val 4982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200" b="1" dirty="0"/>
              <a:t>Titel</a:t>
            </a:r>
          </a:p>
          <a:p>
            <a:pPr algn="ctr"/>
            <a:r>
              <a:rPr lang="nl-NL" sz="1000" dirty="0"/>
              <a:t>Ondertitel</a:t>
            </a:r>
          </a:p>
        </p:txBody>
      </p:sp>
      <p:sp>
        <p:nvSpPr>
          <p:cNvPr id="117" name="Rechthoekige toelichting 65">
            <a:extLst>
              <a:ext uri="{FF2B5EF4-FFF2-40B4-BE49-F238E27FC236}">
                <a16:creationId xmlns:a16="http://schemas.microsoft.com/office/drawing/2014/main" id="{F404DBEF-F7D2-408F-87C0-CC51164BF127}"/>
              </a:ext>
            </a:extLst>
          </p:cNvPr>
          <p:cNvSpPr/>
          <p:nvPr/>
        </p:nvSpPr>
        <p:spPr>
          <a:xfrm>
            <a:off x="10974676" y="2895436"/>
            <a:ext cx="1364086" cy="510435"/>
          </a:xfrm>
          <a:prstGeom prst="wedgeRectCallout">
            <a:avLst>
              <a:gd name="adj1" fmla="val 31389"/>
              <a:gd name="adj2" fmla="val 112144"/>
            </a:avLst>
          </a:prstGeom>
          <a:solidFill>
            <a:srgbClr val="FCE1D5"/>
          </a:solidFill>
          <a:ln>
            <a:solidFill>
              <a:srgbClr val="EC6A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nl-NL" sz="1200" b="1" dirty="0">
                <a:solidFill>
                  <a:schemeClr val="tx1"/>
                </a:solidFill>
              </a:rPr>
              <a:t> </a:t>
            </a:r>
            <a:r>
              <a:rPr lang="nl-NL" sz="12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Titel</a:t>
            </a:r>
          </a:p>
          <a:p>
            <a:pPr algn="ctr">
              <a:spcBef>
                <a:spcPts val="600"/>
              </a:spcBef>
            </a:pPr>
            <a:r>
              <a:rPr lang="nl-NL" sz="1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Ondertitel</a:t>
            </a:r>
          </a:p>
        </p:txBody>
      </p:sp>
      <p:sp>
        <p:nvSpPr>
          <p:cNvPr id="118" name="Rechthoekige toelichting 65">
            <a:extLst>
              <a:ext uri="{FF2B5EF4-FFF2-40B4-BE49-F238E27FC236}">
                <a16:creationId xmlns:a16="http://schemas.microsoft.com/office/drawing/2014/main" id="{9B95022B-BBBC-416D-BFBE-0D60042D491E}"/>
              </a:ext>
            </a:extLst>
          </p:cNvPr>
          <p:cNvSpPr/>
          <p:nvPr/>
        </p:nvSpPr>
        <p:spPr>
          <a:xfrm>
            <a:off x="14182298" y="1590037"/>
            <a:ext cx="1443794" cy="577584"/>
          </a:xfrm>
          <a:prstGeom prst="wedgeRectCallout">
            <a:avLst>
              <a:gd name="adj1" fmla="val 8634"/>
              <a:gd name="adj2" fmla="val 84153"/>
            </a:avLst>
          </a:prstGeom>
          <a:noFill/>
          <a:ln w="19050">
            <a:solidFill>
              <a:schemeClr val="accent5">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nl-NL" sz="1200" b="1" dirty="0">
                <a:solidFill>
                  <a:schemeClr val="accent1">
                    <a:lumMod val="50000"/>
                  </a:schemeClr>
                </a:solidFill>
              </a:rPr>
              <a:t> </a:t>
            </a:r>
            <a:r>
              <a:rPr lang="nl-NL" sz="1200" b="1"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Titel  </a:t>
            </a:r>
          </a:p>
          <a:p>
            <a:pPr algn="ctr">
              <a:spcBef>
                <a:spcPts val="600"/>
              </a:spcBef>
            </a:pPr>
            <a:r>
              <a:rPr lang="nl-NL" sz="1000"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ondertitel</a:t>
            </a:r>
            <a:endParaRPr lang="nl-NL" sz="1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19" name="Afbeelding 118">
            <a:extLst>
              <a:ext uri="{FF2B5EF4-FFF2-40B4-BE49-F238E27FC236}">
                <a16:creationId xmlns:a16="http://schemas.microsoft.com/office/drawing/2014/main" id="{5716A889-AF8D-4838-BC38-21BAE04AACC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05560" y="6780383"/>
            <a:ext cx="1106058" cy="346533"/>
          </a:xfrm>
          <a:prstGeom prst="rect">
            <a:avLst/>
          </a:prstGeom>
        </p:spPr>
      </p:pic>
      <p:grpSp>
        <p:nvGrpSpPr>
          <p:cNvPr id="120" name="Groep 119">
            <a:extLst>
              <a:ext uri="{FF2B5EF4-FFF2-40B4-BE49-F238E27FC236}">
                <a16:creationId xmlns:a16="http://schemas.microsoft.com/office/drawing/2014/main" id="{5C896D02-4EE2-49D8-A179-85ED1A623ABC}"/>
              </a:ext>
            </a:extLst>
          </p:cNvPr>
          <p:cNvGrpSpPr/>
          <p:nvPr/>
        </p:nvGrpSpPr>
        <p:grpSpPr>
          <a:xfrm>
            <a:off x="-1243861" y="2658736"/>
            <a:ext cx="448629" cy="1388459"/>
            <a:chOff x="2679987" y="3815553"/>
            <a:chExt cx="448629" cy="1388459"/>
          </a:xfrm>
        </p:grpSpPr>
        <p:cxnSp>
          <p:nvCxnSpPr>
            <p:cNvPr id="121" name="Rechte verbindingslijn 120">
              <a:extLst>
                <a:ext uri="{FF2B5EF4-FFF2-40B4-BE49-F238E27FC236}">
                  <a16:creationId xmlns:a16="http://schemas.microsoft.com/office/drawing/2014/main" id="{7CFCFD24-ED07-4AEA-823A-50A0B1C9E219}"/>
                </a:ext>
              </a:extLst>
            </p:cNvPr>
            <p:cNvCxnSpPr>
              <a:cxnSpLocks/>
            </p:cNvCxnSpPr>
            <p:nvPr/>
          </p:nvCxnSpPr>
          <p:spPr>
            <a:xfrm>
              <a:off x="2893159" y="3815553"/>
              <a:ext cx="12401" cy="1388459"/>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122" name="Afbeelding 121">
              <a:extLst>
                <a:ext uri="{FF2B5EF4-FFF2-40B4-BE49-F238E27FC236}">
                  <a16:creationId xmlns:a16="http://schemas.microsoft.com/office/drawing/2014/main" id="{FF017EBB-1CD8-404A-8FF2-64FDAD9610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9987" y="4352824"/>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grpSp>
        <p:nvGrpSpPr>
          <p:cNvPr id="123" name="Groep 122">
            <a:extLst>
              <a:ext uri="{FF2B5EF4-FFF2-40B4-BE49-F238E27FC236}">
                <a16:creationId xmlns:a16="http://schemas.microsoft.com/office/drawing/2014/main" id="{DEE2445E-E9DC-4C26-8696-D27C7A434AC9}"/>
              </a:ext>
            </a:extLst>
          </p:cNvPr>
          <p:cNvGrpSpPr/>
          <p:nvPr/>
        </p:nvGrpSpPr>
        <p:grpSpPr>
          <a:xfrm>
            <a:off x="-1091461" y="2811136"/>
            <a:ext cx="448629" cy="1388459"/>
            <a:chOff x="2679987" y="3815553"/>
            <a:chExt cx="448629" cy="1388459"/>
          </a:xfrm>
        </p:grpSpPr>
        <p:cxnSp>
          <p:nvCxnSpPr>
            <p:cNvPr id="124" name="Rechte verbindingslijn 123">
              <a:extLst>
                <a:ext uri="{FF2B5EF4-FFF2-40B4-BE49-F238E27FC236}">
                  <a16:creationId xmlns:a16="http://schemas.microsoft.com/office/drawing/2014/main" id="{FC8CE01B-9C38-4446-B3B0-92496CB1A105}"/>
                </a:ext>
              </a:extLst>
            </p:cNvPr>
            <p:cNvCxnSpPr>
              <a:cxnSpLocks/>
            </p:cNvCxnSpPr>
            <p:nvPr/>
          </p:nvCxnSpPr>
          <p:spPr>
            <a:xfrm>
              <a:off x="2893159" y="3815553"/>
              <a:ext cx="12401" cy="1388459"/>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125" name="Afbeelding 124">
              <a:extLst>
                <a:ext uri="{FF2B5EF4-FFF2-40B4-BE49-F238E27FC236}">
                  <a16:creationId xmlns:a16="http://schemas.microsoft.com/office/drawing/2014/main" id="{99444E01-9883-4EAF-8A72-AFBB82280C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9987" y="4352824"/>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grpSp>
        <p:nvGrpSpPr>
          <p:cNvPr id="126" name="Groep 125">
            <a:extLst>
              <a:ext uri="{FF2B5EF4-FFF2-40B4-BE49-F238E27FC236}">
                <a16:creationId xmlns:a16="http://schemas.microsoft.com/office/drawing/2014/main" id="{5A9FACAF-F617-4A98-B36A-2243D6E8BAA9}"/>
              </a:ext>
            </a:extLst>
          </p:cNvPr>
          <p:cNvGrpSpPr/>
          <p:nvPr/>
        </p:nvGrpSpPr>
        <p:grpSpPr>
          <a:xfrm>
            <a:off x="-939061" y="2963536"/>
            <a:ext cx="448629" cy="1388459"/>
            <a:chOff x="2679987" y="3815553"/>
            <a:chExt cx="448629" cy="1388459"/>
          </a:xfrm>
        </p:grpSpPr>
        <p:cxnSp>
          <p:nvCxnSpPr>
            <p:cNvPr id="127" name="Rechte verbindingslijn 126">
              <a:extLst>
                <a:ext uri="{FF2B5EF4-FFF2-40B4-BE49-F238E27FC236}">
                  <a16:creationId xmlns:a16="http://schemas.microsoft.com/office/drawing/2014/main" id="{A12DA62A-183D-43E3-9903-006C1CE40DE1}"/>
                </a:ext>
              </a:extLst>
            </p:cNvPr>
            <p:cNvCxnSpPr>
              <a:cxnSpLocks/>
            </p:cNvCxnSpPr>
            <p:nvPr/>
          </p:nvCxnSpPr>
          <p:spPr>
            <a:xfrm>
              <a:off x="2893159" y="3815553"/>
              <a:ext cx="12401" cy="1388459"/>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128" name="Afbeelding 127">
              <a:extLst>
                <a:ext uri="{FF2B5EF4-FFF2-40B4-BE49-F238E27FC236}">
                  <a16:creationId xmlns:a16="http://schemas.microsoft.com/office/drawing/2014/main" id="{8826F541-34E7-4005-B684-F6B8182630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9987" y="4352824"/>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spTree>
    <p:extLst>
      <p:ext uri="{BB962C8B-B14F-4D97-AF65-F5344CB8AC3E}">
        <p14:creationId xmlns:p14="http://schemas.microsoft.com/office/powerpoint/2010/main" val="1856832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ep 51">
            <a:extLst>
              <a:ext uri="{FF2B5EF4-FFF2-40B4-BE49-F238E27FC236}">
                <a16:creationId xmlns:a16="http://schemas.microsoft.com/office/drawing/2014/main" id="{E46DE672-843E-2E4B-A329-033726A078F9}"/>
              </a:ext>
            </a:extLst>
          </p:cNvPr>
          <p:cNvGrpSpPr/>
          <p:nvPr/>
        </p:nvGrpSpPr>
        <p:grpSpPr>
          <a:xfrm>
            <a:off x="-3940640" y="3575584"/>
            <a:ext cx="471611" cy="471611"/>
            <a:chOff x="-1766151" y="2869444"/>
            <a:chExt cx="471611" cy="471611"/>
          </a:xfrm>
        </p:grpSpPr>
        <p:sp>
          <p:nvSpPr>
            <p:cNvPr id="53" name="Ovaal 52">
              <a:extLst>
                <a:ext uri="{FF2B5EF4-FFF2-40B4-BE49-F238E27FC236}">
                  <a16:creationId xmlns:a16="http://schemas.microsoft.com/office/drawing/2014/main" id="{34B4774F-74B3-7C49-B85D-7D9CF9F8017E}"/>
                </a:ext>
              </a:extLst>
            </p:cNvPr>
            <p:cNvSpPr/>
            <p:nvPr/>
          </p:nvSpPr>
          <p:spPr>
            <a:xfrm>
              <a:off x="-1766151" y="2869444"/>
              <a:ext cx="471611" cy="4716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4" name="Afbeelding 53">
              <a:extLst>
                <a:ext uri="{FF2B5EF4-FFF2-40B4-BE49-F238E27FC236}">
                  <a16:creationId xmlns:a16="http://schemas.microsoft.com/office/drawing/2014/main" id="{19F04F9C-F38C-1A4D-9264-CEAE979FE3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6613" y="2880934"/>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grpSp>
        <p:nvGrpSpPr>
          <p:cNvPr id="55" name="Groep 54">
            <a:extLst>
              <a:ext uri="{FF2B5EF4-FFF2-40B4-BE49-F238E27FC236}">
                <a16:creationId xmlns:a16="http://schemas.microsoft.com/office/drawing/2014/main" id="{2DAD44B5-DDDA-A44D-A010-828F5D9D5271}"/>
              </a:ext>
            </a:extLst>
          </p:cNvPr>
          <p:cNvGrpSpPr/>
          <p:nvPr/>
        </p:nvGrpSpPr>
        <p:grpSpPr>
          <a:xfrm>
            <a:off x="-3952130" y="3022044"/>
            <a:ext cx="471611" cy="471611"/>
            <a:chOff x="-1118451" y="2869444"/>
            <a:chExt cx="471611" cy="471611"/>
          </a:xfrm>
        </p:grpSpPr>
        <p:sp>
          <p:nvSpPr>
            <p:cNvPr id="56" name="Ovaal 55">
              <a:extLst>
                <a:ext uri="{FF2B5EF4-FFF2-40B4-BE49-F238E27FC236}">
                  <a16:creationId xmlns:a16="http://schemas.microsoft.com/office/drawing/2014/main" id="{3CB0A6E3-4D68-1948-9314-054448C2AEE3}"/>
                </a:ext>
              </a:extLst>
            </p:cNvPr>
            <p:cNvSpPr/>
            <p:nvPr/>
          </p:nvSpPr>
          <p:spPr>
            <a:xfrm>
              <a:off x="-1118451" y="2869444"/>
              <a:ext cx="471611" cy="4716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7" name="Afbeelding 56">
              <a:extLst>
                <a:ext uri="{FF2B5EF4-FFF2-40B4-BE49-F238E27FC236}">
                  <a16:creationId xmlns:a16="http://schemas.microsoft.com/office/drawing/2014/main" id="{41B68445-4856-8542-9BC8-658E6BAF0B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6961" y="2880934"/>
              <a:ext cx="448629" cy="448629"/>
            </a:xfrm>
            <a:prstGeom prst="rect">
              <a:avLst/>
            </a:prstGeom>
          </p:spPr>
        </p:pic>
      </p:grpSp>
      <p:grpSp>
        <p:nvGrpSpPr>
          <p:cNvPr id="58" name="Groep 57">
            <a:extLst>
              <a:ext uri="{FF2B5EF4-FFF2-40B4-BE49-F238E27FC236}">
                <a16:creationId xmlns:a16="http://schemas.microsoft.com/office/drawing/2014/main" id="{D6CF26EF-3BAC-E949-987D-FC6C021CCA7C}"/>
              </a:ext>
            </a:extLst>
          </p:cNvPr>
          <p:cNvGrpSpPr/>
          <p:nvPr/>
        </p:nvGrpSpPr>
        <p:grpSpPr>
          <a:xfrm>
            <a:off x="-3920985" y="4161725"/>
            <a:ext cx="471611" cy="471611"/>
            <a:chOff x="-2891395" y="2869444"/>
            <a:chExt cx="471611" cy="471611"/>
          </a:xfrm>
        </p:grpSpPr>
        <p:sp>
          <p:nvSpPr>
            <p:cNvPr id="59" name="Ovaal 58">
              <a:extLst>
                <a:ext uri="{FF2B5EF4-FFF2-40B4-BE49-F238E27FC236}">
                  <a16:creationId xmlns:a16="http://schemas.microsoft.com/office/drawing/2014/main" id="{59F9FEB3-320B-3E4C-8EC4-86A61F1C6DA2}"/>
                </a:ext>
              </a:extLst>
            </p:cNvPr>
            <p:cNvSpPr/>
            <p:nvPr/>
          </p:nvSpPr>
          <p:spPr>
            <a:xfrm>
              <a:off x="-2891395" y="2869444"/>
              <a:ext cx="471611" cy="4716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0" name="Afbeelding 59">
              <a:extLst>
                <a:ext uri="{FF2B5EF4-FFF2-40B4-BE49-F238E27FC236}">
                  <a16:creationId xmlns:a16="http://schemas.microsoft.com/office/drawing/2014/main" id="{EA5358F9-6612-DF42-8809-D592BB7B98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79905" y="2880934"/>
              <a:ext cx="448629" cy="448629"/>
            </a:xfrm>
            <a:prstGeom prst="rect">
              <a:avLst/>
            </a:prstGeom>
          </p:spPr>
        </p:pic>
      </p:grpSp>
      <p:sp>
        <p:nvSpPr>
          <p:cNvPr id="31" name="Rechthoek 30">
            <a:extLst>
              <a:ext uri="{FF2B5EF4-FFF2-40B4-BE49-F238E27FC236}">
                <a16:creationId xmlns:a16="http://schemas.microsoft.com/office/drawing/2014/main" id="{5121B870-BD5E-4A9C-A37E-A746C22FD170}"/>
              </a:ext>
            </a:extLst>
          </p:cNvPr>
          <p:cNvSpPr/>
          <p:nvPr/>
        </p:nvSpPr>
        <p:spPr>
          <a:xfrm>
            <a:off x="7820167" y="368490"/>
            <a:ext cx="2524836" cy="73697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nl-NL" dirty="0"/>
              <a:t>Logo van de school</a:t>
            </a:r>
          </a:p>
        </p:txBody>
      </p:sp>
      <p:pic>
        <p:nvPicPr>
          <p:cNvPr id="32" name="Afbeelding 31">
            <a:extLst>
              <a:ext uri="{FF2B5EF4-FFF2-40B4-BE49-F238E27FC236}">
                <a16:creationId xmlns:a16="http://schemas.microsoft.com/office/drawing/2014/main" id="{64753E6C-A162-476D-BC2E-544FB8EBD9C7}"/>
              </a:ext>
            </a:extLst>
          </p:cNvPr>
          <p:cNvPicPr>
            <a:picLocks noChangeAspect="1"/>
          </p:cNvPicPr>
          <p:nvPr/>
        </p:nvPicPr>
        <p:blipFill>
          <a:blip r:embed="rId5"/>
          <a:stretch>
            <a:fillRect/>
          </a:stretch>
        </p:blipFill>
        <p:spPr>
          <a:xfrm>
            <a:off x="-4206966" y="4783106"/>
            <a:ext cx="297326" cy="297324"/>
          </a:xfrm>
          <a:prstGeom prst="rect">
            <a:avLst/>
          </a:prstGeom>
        </p:spPr>
      </p:pic>
      <p:pic>
        <p:nvPicPr>
          <p:cNvPr id="33" name="Afbeelding 32">
            <a:extLst>
              <a:ext uri="{FF2B5EF4-FFF2-40B4-BE49-F238E27FC236}">
                <a16:creationId xmlns:a16="http://schemas.microsoft.com/office/drawing/2014/main" id="{2E4847C9-717C-42A6-B0F0-218819617362}"/>
              </a:ext>
            </a:extLst>
          </p:cNvPr>
          <p:cNvPicPr>
            <a:picLocks noChangeAspect="1"/>
          </p:cNvPicPr>
          <p:nvPr/>
        </p:nvPicPr>
        <p:blipFill>
          <a:blip r:embed="rId6"/>
          <a:stretch>
            <a:fillRect/>
          </a:stretch>
        </p:blipFill>
        <p:spPr>
          <a:xfrm>
            <a:off x="-4206966" y="5334272"/>
            <a:ext cx="320310" cy="320310"/>
          </a:xfrm>
          <a:prstGeom prst="rect">
            <a:avLst/>
          </a:prstGeom>
        </p:spPr>
      </p:pic>
      <p:grpSp>
        <p:nvGrpSpPr>
          <p:cNvPr id="76" name="Groep 75">
            <a:extLst>
              <a:ext uri="{FF2B5EF4-FFF2-40B4-BE49-F238E27FC236}">
                <a16:creationId xmlns:a16="http://schemas.microsoft.com/office/drawing/2014/main" id="{063F58CF-43FF-45F3-B5E5-230A932704F7}"/>
              </a:ext>
            </a:extLst>
          </p:cNvPr>
          <p:cNvGrpSpPr/>
          <p:nvPr/>
        </p:nvGrpSpPr>
        <p:grpSpPr>
          <a:xfrm>
            <a:off x="-1391053" y="4152596"/>
            <a:ext cx="448629" cy="2620781"/>
            <a:chOff x="3151572" y="3522233"/>
            <a:chExt cx="448629" cy="2620781"/>
          </a:xfrm>
        </p:grpSpPr>
        <p:cxnSp>
          <p:nvCxnSpPr>
            <p:cNvPr id="77" name="Rechte verbindingslijn 76">
              <a:extLst>
                <a:ext uri="{FF2B5EF4-FFF2-40B4-BE49-F238E27FC236}">
                  <a16:creationId xmlns:a16="http://schemas.microsoft.com/office/drawing/2014/main" id="{44D79E66-3E7E-4540-840A-F95E8549C2C6}"/>
                </a:ext>
              </a:extLst>
            </p:cNvPr>
            <p:cNvCxnSpPr>
              <a:cxnSpLocks/>
            </p:cNvCxnSpPr>
            <p:nvPr/>
          </p:nvCxnSpPr>
          <p:spPr>
            <a:xfrm>
              <a:off x="3356734" y="3522233"/>
              <a:ext cx="12953" cy="2620781"/>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78" name="Afbeelding 77">
              <a:extLst>
                <a:ext uri="{FF2B5EF4-FFF2-40B4-BE49-F238E27FC236}">
                  <a16:creationId xmlns:a16="http://schemas.microsoft.com/office/drawing/2014/main" id="{0F6F5BCE-19AE-4057-A6E6-88EB658C25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1572" y="5190415"/>
              <a:ext cx="448629" cy="448629"/>
            </a:xfrm>
            <a:prstGeom prst="rect">
              <a:avLst/>
            </a:prstGeom>
          </p:spPr>
        </p:pic>
      </p:grpSp>
      <p:grpSp>
        <p:nvGrpSpPr>
          <p:cNvPr id="79" name="Groep 78">
            <a:extLst>
              <a:ext uri="{FF2B5EF4-FFF2-40B4-BE49-F238E27FC236}">
                <a16:creationId xmlns:a16="http://schemas.microsoft.com/office/drawing/2014/main" id="{8E25DC24-3EC6-488A-B14C-7F525D303FAF}"/>
              </a:ext>
            </a:extLst>
          </p:cNvPr>
          <p:cNvGrpSpPr/>
          <p:nvPr/>
        </p:nvGrpSpPr>
        <p:grpSpPr>
          <a:xfrm>
            <a:off x="-1238653" y="4304996"/>
            <a:ext cx="448629" cy="2620781"/>
            <a:chOff x="3151572" y="3522233"/>
            <a:chExt cx="448629" cy="2620781"/>
          </a:xfrm>
        </p:grpSpPr>
        <p:cxnSp>
          <p:nvCxnSpPr>
            <p:cNvPr id="80" name="Rechte verbindingslijn 79">
              <a:extLst>
                <a:ext uri="{FF2B5EF4-FFF2-40B4-BE49-F238E27FC236}">
                  <a16:creationId xmlns:a16="http://schemas.microsoft.com/office/drawing/2014/main" id="{09ED4396-D067-4475-8CF5-049B91EE7620}"/>
                </a:ext>
              </a:extLst>
            </p:cNvPr>
            <p:cNvCxnSpPr>
              <a:cxnSpLocks/>
            </p:cNvCxnSpPr>
            <p:nvPr/>
          </p:nvCxnSpPr>
          <p:spPr>
            <a:xfrm>
              <a:off x="3356734" y="3522233"/>
              <a:ext cx="12953" cy="2620781"/>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81" name="Afbeelding 80">
              <a:extLst>
                <a:ext uri="{FF2B5EF4-FFF2-40B4-BE49-F238E27FC236}">
                  <a16:creationId xmlns:a16="http://schemas.microsoft.com/office/drawing/2014/main" id="{5770C965-AAAC-47D3-9FA0-48CD81ED23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1572" y="5190415"/>
              <a:ext cx="448629" cy="448629"/>
            </a:xfrm>
            <a:prstGeom prst="rect">
              <a:avLst/>
            </a:prstGeom>
          </p:spPr>
        </p:pic>
      </p:grpSp>
      <p:grpSp>
        <p:nvGrpSpPr>
          <p:cNvPr id="82" name="Groep 81">
            <a:extLst>
              <a:ext uri="{FF2B5EF4-FFF2-40B4-BE49-F238E27FC236}">
                <a16:creationId xmlns:a16="http://schemas.microsoft.com/office/drawing/2014/main" id="{EAFD7C20-F9C1-4BF4-8E9A-B87D9DB07899}"/>
              </a:ext>
            </a:extLst>
          </p:cNvPr>
          <p:cNvGrpSpPr/>
          <p:nvPr/>
        </p:nvGrpSpPr>
        <p:grpSpPr>
          <a:xfrm>
            <a:off x="-1086253" y="4457396"/>
            <a:ext cx="448629" cy="2620781"/>
            <a:chOff x="3151572" y="3522233"/>
            <a:chExt cx="448629" cy="2620781"/>
          </a:xfrm>
        </p:grpSpPr>
        <p:cxnSp>
          <p:nvCxnSpPr>
            <p:cNvPr id="83" name="Rechte verbindingslijn 82">
              <a:extLst>
                <a:ext uri="{FF2B5EF4-FFF2-40B4-BE49-F238E27FC236}">
                  <a16:creationId xmlns:a16="http://schemas.microsoft.com/office/drawing/2014/main" id="{59573EA3-7CDC-43CB-B177-83A41EE490E6}"/>
                </a:ext>
              </a:extLst>
            </p:cNvPr>
            <p:cNvCxnSpPr>
              <a:cxnSpLocks/>
            </p:cNvCxnSpPr>
            <p:nvPr/>
          </p:nvCxnSpPr>
          <p:spPr>
            <a:xfrm>
              <a:off x="3356734" y="3522233"/>
              <a:ext cx="12953" cy="2620781"/>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84" name="Afbeelding 83">
              <a:extLst>
                <a:ext uri="{FF2B5EF4-FFF2-40B4-BE49-F238E27FC236}">
                  <a16:creationId xmlns:a16="http://schemas.microsoft.com/office/drawing/2014/main" id="{C8399A60-81C0-451E-8DE8-FB458F3500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1572" y="5190415"/>
              <a:ext cx="448629" cy="448629"/>
            </a:xfrm>
            <a:prstGeom prst="rect">
              <a:avLst/>
            </a:prstGeom>
          </p:spPr>
        </p:pic>
      </p:grpSp>
      <p:grpSp>
        <p:nvGrpSpPr>
          <p:cNvPr id="85" name="Groep 84">
            <a:extLst>
              <a:ext uri="{FF2B5EF4-FFF2-40B4-BE49-F238E27FC236}">
                <a16:creationId xmlns:a16="http://schemas.microsoft.com/office/drawing/2014/main" id="{1A9B222B-310D-487D-B6EC-04F1587DACED}"/>
              </a:ext>
            </a:extLst>
          </p:cNvPr>
          <p:cNvGrpSpPr/>
          <p:nvPr/>
        </p:nvGrpSpPr>
        <p:grpSpPr>
          <a:xfrm>
            <a:off x="-689745" y="3537636"/>
            <a:ext cx="448629" cy="2344687"/>
            <a:chOff x="1233595" y="3587074"/>
            <a:chExt cx="448629" cy="2344687"/>
          </a:xfrm>
        </p:grpSpPr>
        <p:cxnSp>
          <p:nvCxnSpPr>
            <p:cNvPr id="86" name="Rechte verbindingslijn 85">
              <a:extLst>
                <a:ext uri="{FF2B5EF4-FFF2-40B4-BE49-F238E27FC236}">
                  <a16:creationId xmlns:a16="http://schemas.microsoft.com/office/drawing/2014/main" id="{F06E7433-C639-4F42-BAB6-7422687B4229}"/>
                </a:ext>
              </a:extLst>
            </p:cNvPr>
            <p:cNvCxnSpPr>
              <a:cxnSpLocks/>
            </p:cNvCxnSpPr>
            <p:nvPr/>
          </p:nvCxnSpPr>
          <p:spPr>
            <a:xfrm>
              <a:off x="1455212" y="3587074"/>
              <a:ext cx="0" cy="2344687"/>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87" name="Afbeelding 86">
              <a:extLst>
                <a:ext uri="{FF2B5EF4-FFF2-40B4-BE49-F238E27FC236}">
                  <a16:creationId xmlns:a16="http://schemas.microsoft.com/office/drawing/2014/main" id="{35C57F87-6E56-4A8B-9010-7E916D9D82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3595" y="5062616"/>
              <a:ext cx="448629" cy="448629"/>
            </a:xfrm>
            <a:prstGeom prst="rect">
              <a:avLst/>
            </a:prstGeom>
          </p:spPr>
        </p:pic>
      </p:grpSp>
      <p:grpSp>
        <p:nvGrpSpPr>
          <p:cNvPr id="88" name="Groep 87">
            <a:extLst>
              <a:ext uri="{FF2B5EF4-FFF2-40B4-BE49-F238E27FC236}">
                <a16:creationId xmlns:a16="http://schemas.microsoft.com/office/drawing/2014/main" id="{68D956D2-8FD8-41C4-A793-09B22AA61AB4}"/>
              </a:ext>
            </a:extLst>
          </p:cNvPr>
          <p:cNvGrpSpPr/>
          <p:nvPr/>
        </p:nvGrpSpPr>
        <p:grpSpPr>
          <a:xfrm>
            <a:off x="-537345" y="3690036"/>
            <a:ext cx="448629" cy="2344687"/>
            <a:chOff x="1233595" y="3587074"/>
            <a:chExt cx="448629" cy="2344687"/>
          </a:xfrm>
        </p:grpSpPr>
        <p:cxnSp>
          <p:nvCxnSpPr>
            <p:cNvPr id="89" name="Rechte verbindingslijn 88">
              <a:extLst>
                <a:ext uri="{FF2B5EF4-FFF2-40B4-BE49-F238E27FC236}">
                  <a16:creationId xmlns:a16="http://schemas.microsoft.com/office/drawing/2014/main" id="{A976A266-3293-4C2D-BD5F-B900261C4A1E}"/>
                </a:ext>
              </a:extLst>
            </p:cNvPr>
            <p:cNvCxnSpPr>
              <a:cxnSpLocks/>
            </p:cNvCxnSpPr>
            <p:nvPr/>
          </p:nvCxnSpPr>
          <p:spPr>
            <a:xfrm>
              <a:off x="1455212" y="3587074"/>
              <a:ext cx="0" cy="2344687"/>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90" name="Afbeelding 89">
              <a:extLst>
                <a:ext uri="{FF2B5EF4-FFF2-40B4-BE49-F238E27FC236}">
                  <a16:creationId xmlns:a16="http://schemas.microsoft.com/office/drawing/2014/main" id="{3AA5AF43-DBF3-4113-89C3-B537BE1774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3595" y="5062616"/>
              <a:ext cx="448629" cy="448629"/>
            </a:xfrm>
            <a:prstGeom prst="rect">
              <a:avLst/>
            </a:prstGeom>
          </p:spPr>
        </p:pic>
      </p:grpSp>
      <p:pic>
        <p:nvPicPr>
          <p:cNvPr id="91" name="Afbeelding 90">
            <a:extLst>
              <a:ext uri="{FF2B5EF4-FFF2-40B4-BE49-F238E27FC236}">
                <a16:creationId xmlns:a16="http://schemas.microsoft.com/office/drawing/2014/main" id="{B6E42783-F60F-4C86-8135-E52C17344CB5}"/>
              </a:ext>
            </a:extLst>
          </p:cNvPr>
          <p:cNvPicPr>
            <a:picLocks noChangeAspect="1"/>
          </p:cNvPicPr>
          <p:nvPr/>
        </p:nvPicPr>
        <p:blipFill>
          <a:blip r:embed="rId7"/>
          <a:stretch>
            <a:fillRect/>
          </a:stretch>
        </p:blipFill>
        <p:spPr>
          <a:xfrm>
            <a:off x="-3703226" y="4877203"/>
            <a:ext cx="210143" cy="271949"/>
          </a:xfrm>
          <a:prstGeom prst="rect">
            <a:avLst/>
          </a:prstGeom>
        </p:spPr>
      </p:pic>
      <p:pic>
        <p:nvPicPr>
          <p:cNvPr id="92" name="Afbeelding 91">
            <a:extLst>
              <a:ext uri="{FF2B5EF4-FFF2-40B4-BE49-F238E27FC236}">
                <a16:creationId xmlns:a16="http://schemas.microsoft.com/office/drawing/2014/main" id="{DE0EABD1-A613-4DD6-9467-CF01485B526C}"/>
              </a:ext>
            </a:extLst>
          </p:cNvPr>
          <p:cNvPicPr>
            <a:picLocks noChangeAspect="1"/>
          </p:cNvPicPr>
          <p:nvPr/>
        </p:nvPicPr>
        <p:blipFill>
          <a:blip r:embed="rId7"/>
          <a:stretch>
            <a:fillRect/>
          </a:stretch>
        </p:blipFill>
        <p:spPr>
          <a:xfrm>
            <a:off x="-3550826" y="5029603"/>
            <a:ext cx="210143" cy="271949"/>
          </a:xfrm>
          <a:prstGeom prst="rect">
            <a:avLst/>
          </a:prstGeom>
        </p:spPr>
      </p:pic>
      <p:pic>
        <p:nvPicPr>
          <p:cNvPr id="93" name="Afbeelding 92">
            <a:extLst>
              <a:ext uri="{FF2B5EF4-FFF2-40B4-BE49-F238E27FC236}">
                <a16:creationId xmlns:a16="http://schemas.microsoft.com/office/drawing/2014/main" id="{4537AF4F-BA9B-4215-9936-3F4D7A635EB2}"/>
              </a:ext>
            </a:extLst>
          </p:cNvPr>
          <p:cNvPicPr>
            <a:picLocks noChangeAspect="1"/>
          </p:cNvPicPr>
          <p:nvPr/>
        </p:nvPicPr>
        <p:blipFill>
          <a:blip r:embed="rId7"/>
          <a:stretch>
            <a:fillRect/>
          </a:stretch>
        </p:blipFill>
        <p:spPr>
          <a:xfrm>
            <a:off x="-3398426" y="5182003"/>
            <a:ext cx="210143" cy="271949"/>
          </a:xfrm>
          <a:prstGeom prst="rect">
            <a:avLst/>
          </a:prstGeom>
        </p:spPr>
      </p:pic>
      <p:pic>
        <p:nvPicPr>
          <p:cNvPr id="94" name="Afbeelding 93">
            <a:extLst>
              <a:ext uri="{FF2B5EF4-FFF2-40B4-BE49-F238E27FC236}">
                <a16:creationId xmlns:a16="http://schemas.microsoft.com/office/drawing/2014/main" id="{BE633519-20EF-4CEE-A7F5-DBD166B41FEF}"/>
              </a:ext>
            </a:extLst>
          </p:cNvPr>
          <p:cNvPicPr>
            <a:picLocks noChangeAspect="1"/>
          </p:cNvPicPr>
          <p:nvPr/>
        </p:nvPicPr>
        <p:blipFill>
          <a:blip r:embed="rId7"/>
          <a:stretch>
            <a:fillRect/>
          </a:stretch>
        </p:blipFill>
        <p:spPr>
          <a:xfrm>
            <a:off x="-3573221" y="5131809"/>
            <a:ext cx="210143" cy="271949"/>
          </a:xfrm>
          <a:prstGeom prst="rect">
            <a:avLst/>
          </a:prstGeom>
        </p:spPr>
      </p:pic>
      <p:pic>
        <p:nvPicPr>
          <p:cNvPr id="95" name="Afbeelding 94">
            <a:extLst>
              <a:ext uri="{FF2B5EF4-FFF2-40B4-BE49-F238E27FC236}">
                <a16:creationId xmlns:a16="http://schemas.microsoft.com/office/drawing/2014/main" id="{DFD57156-B70C-4C77-B711-44648FB8378E}"/>
              </a:ext>
            </a:extLst>
          </p:cNvPr>
          <p:cNvPicPr>
            <a:picLocks noChangeAspect="1"/>
          </p:cNvPicPr>
          <p:nvPr/>
        </p:nvPicPr>
        <p:blipFill>
          <a:blip r:embed="rId7"/>
          <a:stretch>
            <a:fillRect/>
          </a:stretch>
        </p:blipFill>
        <p:spPr>
          <a:xfrm>
            <a:off x="-3735530" y="5004506"/>
            <a:ext cx="210143" cy="271949"/>
          </a:xfrm>
          <a:prstGeom prst="rect">
            <a:avLst/>
          </a:prstGeom>
        </p:spPr>
      </p:pic>
      <p:pic>
        <p:nvPicPr>
          <p:cNvPr id="96" name="Afbeelding 95">
            <a:extLst>
              <a:ext uri="{FF2B5EF4-FFF2-40B4-BE49-F238E27FC236}">
                <a16:creationId xmlns:a16="http://schemas.microsoft.com/office/drawing/2014/main" id="{FAF98A59-F2B1-42F2-8E07-9C307BF26BFA}"/>
              </a:ext>
            </a:extLst>
          </p:cNvPr>
          <p:cNvPicPr>
            <a:picLocks noChangeAspect="1"/>
          </p:cNvPicPr>
          <p:nvPr/>
        </p:nvPicPr>
        <p:blipFill>
          <a:blip r:embed="rId8"/>
          <a:stretch>
            <a:fillRect/>
          </a:stretch>
        </p:blipFill>
        <p:spPr>
          <a:xfrm>
            <a:off x="-3779417" y="5614206"/>
            <a:ext cx="206571" cy="206571"/>
          </a:xfrm>
          <a:prstGeom prst="rect">
            <a:avLst/>
          </a:prstGeom>
        </p:spPr>
      </p:pic>
      <p:pic>
        <p:nvPicPr>
          <p:cNvPr id="97" name="Afbeelding 96">
            <a:extLst>
              <a:ext uri="{FF2B5EF4-FFF2-40B4-BE49-F238E27FC236}">
                <a16:creationId xmlns:a16="http://schemas.microsoft.com/office/drawing/2014/main" id="{483C06A6-4849-458C-914C-45C5CBECC109}"/>
              </a:ext>
            </a:extLst>
          </p:cNvPr>
          <p:cNvPicPr>
            <a:picLocks noChangeAspect="1"/>
          </p:cNvPicPr>
          <p:nvPr/>
        </p:nvPicPr>
        <p:blipFill>
          <a:blip r:embed="rId8"/>
          <a:stretch>
            <a:fillRect/>
          </a:stretch>
        </p:blipFill>
        <p:spPr>
          <a:xfrm>
            <a:off x="-3627017" y="5766606"/>
            <a:ext cx="206571" cy="206571"/>
          </a:xfrm>
          <a:prstGeom prst="rect">
            <a:avLst/>
          </a:prstGeom>
        </p:spPr>
      </p:pic>
      <p:pic>
        <p:nvPicPr>
          <p:cNvPr id="98" name="Afbeelding 97">
            <a:extLst>
              <a:ext uri="{FF2B5EF4-FFF2-40B4-BE49-F238E27FC236}">
                <a16:creationId xmlns:a16="http://schemas.microsoft.com/office/drawing/2014/main" id="{DAB01A59-6D87-4D26-BD82-DF1BF1D8001C}"/>
              </a:ext>
            </a:extLst>
          </p:cNvPr>
          <p:cNvPicPr>
            <a:picLocks noChangeAspect="1"/>
          </p:cNvPicPr>
          <p:nvPr/>
        </p:nvPicPr>
        <p:blipFill>
          <a:blip r:embed="rId8"/>
          <a:stretch>
            <a:fillRect/>
          </a:stretch>
        </p:blipFill>
        <p:spPr>
          <a:xfrm>
            <a:off x="-3474617" y="5919006"/>
            <a:ext cx="206571" cy="206571"/>
          </a:xfrm>
          <a:prstGeom prst="rect">
            <a:avLst/>
          </a:prstGeom>
        </p:spPr>
      </p:pic>
      <p:pic>
        <p:nvPicPr>
          <p:cNvPr id="99" name="Afbeelding 98">
            <a:extLst>
              <a:ext uri="{FF2B5EF4-FFF2-40B4-BE49-F238E27FC236}">
                <a16:creationId xmlns:a16="http://schemas.microsoft.com/office/drawing/2014/main" id="{33A60D8B-5918-410A-BF36-1A0AEBDD7F6E}"/>
              </a:ext>
            </a:extLst>
          </p:cNvPr>
          <p:cNvPicPr>
            <a:picLocks noChangeAspect="1"/>
          </p:cNvPicPr>
          <p:nvPr/>
        </p:nvPicPr>
        <p:blipFill>
          <a:blip r:embed="rId8"/>
          <a:stretch>
            <a:fillRect/>
          </a:stretch>
        </p:blipFill>
        <p:spPr>
          <a:xfrm>
            <a:off x="-3322217" y="6071406"/>
            <a:ext cx="206571" cy="206571"/>
          </a:xfrm>
          <a:prstGeom prst="rect">
            <a:avLst/>
          </a:prstGeom>
        </p:spPr>
      </p:pic>
      <p:pic>
        <p:nvPicPr>
          <p:cNvPr id="100" name="Afbeelding 99">
            <a:extLst>
              <a:ext uri="{FF2B5EF4-FFF2-40B4-BE49-F238E27FC236}">
                <a16:creationId xmlns:a16="http://schemas.microsoft.com/office/drawing/2014/main" id="{62A28C5E-37F6-4A8A-8151-2278E460CF26}"/>
              </a:ext>
            </a:extLst>
          </p:cNvPr>
          <p:cNvPicPr>
            <a:picLocks noChangeAspect="1"/>
          </p:cNvPicPr>
          <p:nvPr/>
        </p:nvPicPr>
        <p:blipFill>
          <a:blip r:embed="rId8"/>
          <a:stretch>
            <a:fillRect/>
          </a:stretch>
        </p:blipFill>
        <p:spPr>
          <a:xfrm>
            <a:off x="-3169817" y="6223806"/>
            <a:ext cx="206571" cy="206571"/>
          </a:xfrm>
          <a:prstGeom prst="rect">
            <a:avLst/>
          </a:prstGeom>
        </p:spPr>
      </p:pic>
      <p:sp>
        <p:nvSpPr>
          <p:cNvPr id="101" name="Google Shape;370;p19">
            <a:extLst>
              <a:ext uri="{FF2B5EF4-FFF2-40B4-BE49-F238E27FC236}">
                <a16:creationId xmlns:a16="http://schemas.microsoft.com/office/drawing/2014/main" id="{7E541384-D3C1-49DB-AAD5-C6C24F3FC321}"/>
              </a:ext>
            </a:extLst>
          </p:cNvPr>
          <p:cNvSpPr txBox="1">
            <a:spLocks/>
          </p:cNvSpPr>
          <p:nvPr/>
        </p:nvSpPr>
        <p:spPr>
          <a:xfrm>
            <a:off x="11119289" y="4954855"/>
            <a:ext cx="1348373" cy="643200"/>
          </a:xfrm>
          <a:prstGeom prst="rect">
            <a:avLst/>
          </a:prstGeom>
          <a:noFill/>
          <a:ln w="12700">
            <a:noFill/>
          </a:ln>
          <a:effectLst>
            <a:outerShdw blurRad="127000" dist="50800" dir="3720000" algn="l" rotWithShape="0">
              <a:prstClr val="black">
                <a:alpha val="40000"/>
              </a:prstClr>
            </a:outerShdw>
          </a:effectLst>
        </p:spPr>
        <p:txBody>
          <a:bodyPr spcFirstLastPara="1" vert="horz" wrap="square" lIns="91425" tIns="91425" rIns="91425" bIns="91425" rtlCol="0" anchor="ctr" anchorCtr="0">
            <a:noAutofit/>
          </a:bodyPr>
          <a:lstStyle>
            <a:lvl1pPr marL="0" indent="0" algn="ctr" defTabSz="1007943" rtl="0" eaLnBrk="1" latinLnBrk="0" hangingPunct="1">
              <a:lnSpc>
                <a:spcPct val="90000"/>
              </a:lnSpc>
              <a:spcBef>
                <a:spcPts val="1102"/>
              </a:spcBef>
              <a:buFont typeface="Arial" panose="020B0604020202020204" pitchFamily="34" charset="0"/>
              <a:buNone/>
              <a:defRPr sz="2646" kern="1200">
                <a:solidFill>
                  <a:schemeClr val="tx1"/>
                </a:solidFill>
                <a:latin typeface="+mn-lt"/>
                <a:ea typeface="+mn-ea"/>
                <a:cs typeface="+mn-cs"/>
              </a:defRPr>
            </a:lvl1pPr>
            <a:lvl2pPr marL="503972" indent="0" algn="ctr" defTabSz="1007943" rtl="0" eaLnBrk="1" latinLnBrk="0" hangingPunct="1">
              <a:lnSpc>
                <a:spcPct val="90000"/>
              </a:lnSpc>
              <a:spcBef>
                <a:spcPts val="551"/>
              </a:spcBef>
              <a:buFont typeface="Arial" panose="020B0604020202020204" pitchFamily="34" charset="0"/>
              <a:buNone/>
              <a:defRPr sz="2205" kern="1200">
                <a:solidFill>
                  <a:schemeClr val="tx1"/>
                </a:solidFill>
                <a:latin typeface="+mn-lt"/>
                <a:ea typeface="+mn-ea"/>
                <a:cs typeface="+mn-cs"/>
              </a:defRPr>
            </a:lvl2pPr>
            <a:lvl3pPr marL="1007943" indent="0" algn="ctr" defTabSz="1007943" rtl="0" eaLnBrk="1" latinLnBrk="0" hangingPunct="1">
              <a:lnSpc>
                <a:spcPct val="90000"/>
              </a:lnSpc>
              <a:spcBef>
                <a:spcPts val="551"/>
              </a:spcBef>
              <a:buFont typeface="Arial" panose="020B0604020202020204" pitchFamily="34" charset="0"/>
              <a:buNone/>
              <a:defRPr sz="1984" kern="1200">
                <a:solidFill>
                  <a:schemeClr val="tx1"/>
                </a:solidFill>
                <a:latin typeface="+mn-lt"/>
                <a:ea typeface="+mn-ea"/>
                <a:cs typeface="+mn-cs"/>
              </a:defRPr>
            </a:lvl3pPr>
            <a:lvl4pPr marL="1511915"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4pPr>
            <a:lvl5pPr marL="2015886"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5pPr>
            <a:lvl6pPr marL="2519858"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6pPr>
            <a:lvl7pPr marL="3023829"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7pPr>
            <a:lvl8pPr marL="3527801"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8pPr>
            <a:lvl9pPr marL="4031772"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9pPr>
          </a:lstStyle>
          <a:p>
            <a:pPr lvl="0" algn="l">
              <a:spcBef>
                <a:spcPts val="600"/>
              </a:spcBef>
            </a:pPr>
            <a:r>
              <a:rPr lang="nl-NL" sz="1200" b="1"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Titel</a:t>
            </a:r>
            <a:br>
              <a:rPr lang="nl-NL" sz="1200" dirty="0">
                <a:latin typeface="Open Sans Light" panose="020B0306030504020204" pitchFamily="34" charset="0"/>
                <a:ea typeface="Open Sans Light" panose="020B0306030504020204" pitchFamily="34" charset="0"/>
                <a:cs typeface="Open Sans Light" panose="020B0306030504020204" pitchFamily="34" charset="0"/>
              </a:rPr>
            </a:br>
            <a:r>
              <a:rPr lang="nl-NL" sz="1000" dirty="0">
                <a:latin typeface="Open Sans Light" panose="020B0306030504020204" pitchFamily="34" charset="0"/>
                <a:ea typeface="Open Sans Light" panose="020B0306030504020204" pitchFamily="34" charset="0"/>
                <a:cs typeface="Open Sans Light" panose="020B0306030504020204" pitchFamily="34" charset="0"/>
              </a:rPr>
              <a:t>ondertitel</a:t>
            </a:r>
          </a:p>
        </p:txBody>
      </p:sp>
      <p:sp>
        <p:nvSpPr>
          <p:cNvPr id="102" name="Rechthoekige toelichting 65">
            <a:extLst>
              <a:ext uri="{FF2B5EF4-FFF2-40B4-BE49-F238E27FC236}">
                <a16:creationId xmlns:a16="http://schemas.microsoft.com/office/drawing/2014/main" id="{098A2127-743F-4AE5-84E3-D66F56B388DC}"/>
              </a:ext>
            </a:extLst>
          </p:cNvPr>
          <p:cNvSpPr/>
          <p:nvPr/>
        </p:nvSpPr>
        <p:spPr>
          <a:xfrm>
            <a:off x="13245434" y="2129911"/>
            <a:ext cx="1645127" cy="593000"/>
          </a:xfrm>
          <a:prstGeom prst="wedgeRectCallout">
            <a:avLst>
              <a:gd name="adj1" fmla="val 4450"/>
              <a:gd name="adj2" fmla="val 166410"/>
            </a:avLst>
          </a:prstGeom>
          <a:solidFill>
            <a:srgbClr val="FFCC00">
              <a:alpha val="18000"/>
            </a:srgbClr>
          </a:solidFill>
          <a:ln w="190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nl-NL" sz="1200" b="1" dirty="0">
                <a:solidFill>
                  <a:schemeClr val="accent1">
                    <a:lumMod val="50000"/>
                  </a:schemeClr>
                </a:solidFill>
              </a:rPr>
              <a:t> </a:t>
            </a:r>
            <a:r>
              <a:rPr lang="nl-NL" sz="1200" b="1"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Titel</a:t>
            </a:r>
          </a:p>
          <a:p>
            <a:pPr algn="ctr">
              <a:spcBef>
                <a:spcPts val="600"/>
              </a:spcBef>
            </a:pPr>
            <a:r>
              <a:rPr lang="nl-NL" sz="1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ondertitel</a:t>
            </a:r>
          </a:p>
        </p:txBody>
      </p:sp>
      <p:sp>
        <p:nvSpPr>
          <p:cNvPr id="103" name="Bijschrift: lijn 102">
            <a:extLst>
              <a:ext uri="{FF2B5EF4-FFF2-40B4-BE49-F238E27FC236}">
                <a16:creationId xmlns:a16="http://schemas.microsoft.com/office/drawing/2014/main" id="{906A86E2-CDF5-4915-9BA8-F7EB17CA387A}"/>
              </a:ext>
            </a:extLst>
          </p:cNvPr>
          <p:cNvSpPr/>
          <p:nvPr/>
        </p:nvSpPr>
        <p:spPr>
          <a:xfrm>
            <a:off x="12406607" y="3273102"/>
            <a:ext cx="1522298" cy="577584"/>
          </a:xfrm>
          <a:prstGeom prst="borderCallout1">
            <a:avLst>
              <a:gd name="adj1" fmla="val 102564"/>
              <a:gd name="adj2" fmla="val 49686"/>
              <a:gd name="adj3" fmla="val 161738"/>
              <a:gd name="adj4" fmla="val 53259"/>
            </a:avLst>
          </a:prstGeom>
          <a:noFill/>
          <a:ln w="22225">
            <a:solidFill>
              <a:schemeClr val="accent2"/>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nl-NL" sz="1200" b="1" dirty="0">
                <a:solidFill>
                  <a:srgbClr val="03316B"/>
                </a:solidFill>
                <a:latin typeface="Open Sans Light" panose="020B0306030504020204" pitchFamily="34" charset="0"/>
                <a:ea typeface="Open Sans Light" panose="020B0306030504020204" pitchFamily="34" charset="0"/>
                <a:cs typeface="Open Sans Light" panose="020B0306030504020204" pitchFamily="34" charset="0"/>
              </a:rPr>
              <a:t>Titel</a:t>
            </a:r>
          </a:p>
          <a:p>
            <a:pPr algn="ctr"/>
            <a:r>
              <a:rPr lang="nl-NL" sz="1200" dirty="0">
                <a:solidFill>
                  <a:srgbClr val="03316B"/>
                </a:solidFill>
                <a:latin typeface="Open Sans Light" panose="020B0306030504020204" pitchFamily="34" charset="0"/>
                <a:ea typeface="Open Sans Light" panose="020B0306030504020204" pitchFamily="34" charset="0"/>
                <a:cs typeface="Open Sans Light" panose="020B0306030504020204" pitchFamily="34" charset="0"/>
              </a:rPr>
              <a:t>Ondertitel</a:t>
            </a:r>
            <a:r>
              <a:rPr lang="nl-NL" sz="1200" b="1" dirty="0">
                <a:solidFill>
                  <a:srgbClr val="03316B"/>
                </a:solidFill>
                <a:latin typeface="Open Sans Light" panose="020B0306030504020204" pitchFamily="34" charset="0"/>
                <a:ea typeface="Open Sans Light" panose="020B0306030504020204" pitchFamily="34" charset="0"/>
                <a:cs typeface="Open Sans Light" panose="020B0306030504020204" pitchFamily="34" charset="0"/>
              </a:rPr>
              <a:t> </a:t>
            </a:r>
            <a:br>
              <a:rPr lang="nl-NL" sz="1200" dirty="0">
                <a:latin typeface="Open Sans Light" panose="020B0306030504020204" pitchFamily="34" charset="0"/>
                <a:ea typeface="Open Sans Light" panose="020B0306030504020204" pitchFamily="34" charset="0"/>
                <a:cs typeface="Open Sans Light" panose="020B0306030504020204" pitchFamily="34" charset="0"/>
              </a:rPr>
            </a:br>
            <a:endParaRPr lang="nl-NL" sz="1000" dirty="0"/>
          </a:p>
        </p:txBody>
      </p:sp>
      <p:sp>
        <p:nvSpPr>
          <p:cNvPr id="104" name="Rechthoekige toelichting 73">
            <a:extLst>
              <a:ext uri="{FF2B5EF4-FFF2-40B4-BE49-F238E27FC236}">
                <a16:creationId xmlns:a16="http://schemas.microsoft.com/office/drawing/2014/main" id="{45C8BBD5-85A0-43F3-8B14-2D380702DBA9}"/>
              </a:ext>
            </a:extLst>
          </p:cNvPr>
          <p:cNvSpPr/>
          <p:nvPr/>
        </p:nvSpPr>
        <p:spPr>
          <a:xfrm>
            <a:off x="11236077" y="4300244"/>
            <a:ext cx="1522297" cy="643200"/>
          </a:xfrm>
          <a:prstGeom prst="wedgeRectCallout">
            <a:avLst>
              <a:gd name="adj1" fmla="val -8327"/>
              <a:gd name="adj2" fmla="val -101026"/>
            </a:avLst>
          </a:prstGeom>
          <a:solidFill>
            <a:srgbClr val="FCE1D5"/>
          </a:solidFill>
          <a:ln>
            <a:solidFill>
              <a:srgbClr val="EC6A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nl-NL" sz="1200" b="1" dirty="0">
                <a:solidFill>
                  <a:schemeClr val="tx1"/>
                </a:solidFill>
              </a:rPr>
              <a:t>Titel</a:t>
            </a:r>
          </a:p>
          <a:p>
            <a:pPr algn="ctr">
              <a:spcBef>
                <a:spcPts val="600"/>
              </a:spcBef>
            </a:pPr>
            <a:r>
              <a:rPr lang="nl-NL" sz="1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Ondertitel</a:t>
            </a:r>
          </a:p>
        </p:txBody>
      </p:sp>
      <p:sp>
        <p:nvSpPr>
          <p:cNvPr id="105" name="Bijschrift: lijn 104">
            <a:extLst>
              <a:ext uri="{FF2B5EF4-FFF2-40B4-BE49-F238E27FC236}">
                <a16:creationId xmlns:a16="http://schemas.microsoft.com/office/drawing/2014/main" id="{CF045E15-1A03-435D-8FE4-C40D3CE3809C}"/>
              </a:ext>
            </a:extLst>
          </p:cNvPr>
          <p:cNvSpPr/>
          <p:nvPr/>
        </p:nvSpPr>
        <p:spPr>
          <a:xfrm>
            <a:off x="11119289" y="2494688"/>
            <a:ext cx="1348373" cy="607282"/>
          </a:xfrm>
          <a:prstGeom prst="borderCallout1">
            <a:avLst>
              <a:gd name="adj1" fmla="val 97407"/>
              <a:gd name="adj2" fmla="val 50270"/>
              <a:gd name="adj3" fmla="val 186663"/>
              <a:gd name="adj4" fmla="val 4982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200" b="1" dirty="0"/>
              <a:t>Titel</a:t>
            </a:r>
          </a:p>
          <a:p>
            <a:pPr algn="ctr"/>
            <a:r>
              <a:rPr lang="nl-NL" sz="1000" dirty="0"/>
              <a:t>Ondertitel</a:t>
            </a:r>
          </a:p>
        </p:txBody>
      </p:sp>
      <p:sp>
        <p:nvSpPr>
          <p:cNvPr id="106" name="Rechthoekige toelichting 65">
            <a:extLst>
              <a:ext uri="{FF2B5EF4-FFF2-40B4-BE49-F238E27FC236}">
                <a16:creationId xmlns:a16="http://schemas.microsoft.com/office/drawing/2014/main" id="{13F7B783-6D93-4EDE-B5EE-626BAB3D29BA}"/>
              </a:ext>
            </a:extLst>
          </p:cNvPr>
          <p:cNvSpPr/>
          <p:nvPr/>
        </p:nvSpPr>
        <p:spPr>
          <a:xfrm>
            <a:off x="13758819" y="3946961"/>
            <a:ext cx="1364086" cy="510435"/>
          </a:xfrm>
          <a:prstGeom prst="wedgeRectCallout">
            <a:avLst>
              <a:gd name="adj1" fmla="val 31389"/>
              <a:gd name="adj2" fmla="val 112144"/>
            </a:avLst>
          </a:prstGeom>
          <a:solidFill>
            <a:srgbClr val="FCE1D5"/>
          </a:solidFill>
          <a:ln>
            <a:solidFill>
              <a:srgbClr val="EC6A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nl-NL" sz="1200" b="1" dirty="0">
                <a:solidFill>
                  <a:schemeClr val="tx1"/>
                </a:solidFill>
              </a:rPr>
              <a:t> </a:t>
            </a:r>
            <a:r>
              <a:rPr lang="nl-NL" sz="12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Titel</a:t>
            </a:r>
          </a:p>
          <a:p>
            <a:pPr algn="ctr">
              <a:spcBef>
                <a:spcPts val="600"/>
              </a:spcBef>
            </a:pPr>
            <a:r>
              <a:rPr lang="nl-NL" sz="1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Ondertitel</a:t>
            </a:r>
          </a:p>
        </p:txBody>
      </p:sp>
      <p:sp>
        <p:nvSpPr>
          <p:cNvPr id="107" name="Rechthoekige toelichting 65">
            <a:extLst>
              <a:ext uri="{FF2B5EF4-FFF2-40B4-BE49-F238E27FC236}">
                <a16:creationId xmlns:a16="http://schemas.microsoft.com/office/drawing/2014/main" id="{BC4D372E-F7CE-4497-8538-8D7509842E51}"/>
              </a:ext>
            </a:extLst>
          </p:cNvPr>
          <p:cNvSpPr/>
          <p:nvPr/>
        </p:nvSpPr>
        <p:spPr>
          <a:xfrm>
            <a:off x="13904875" y="3009490"/>
            <a:ext cx="1443794" cy="577584"/>
          </a:xfrm>
          <a:prstGeom prst="wedgeRectCallout">
            <a:avLst>
              <a:gd name="adj1" fmla="val 8634"/>
              <a:gd name="adj2" fmla="val 84153"/>
            </a:avLst>
          </a:prstGeom>
          <a:noFill/>
          <a:ln w="19050">
            <a:solidFill>
              <a:schemeClr val="accent5">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nl-NL" sz="1200" b="1" dirty="0">
                <a:solidFill>
                  <a:schemeClr val="accent1">
                    <a:lumMod val="50000"/>
                  </a:schemeClr>
                </a:solidFill>
              </a:rPr>
              <a:t> </a:t>
            </a:r>
            <a:r>
              <a:rPr lang="nl-NL" sz="1200" b="1"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Titel  </a:t>
            </a:r>
          </a:p>
          <a:p>
            <a:pPr algn="ctr">
              <a:spcBef>
                <a:spcPts val="600"/>
              </a:spcBef>
            </a:pPr>
            <a:r>
              <a:rPr lang="nl-NL" sz="1000"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ondertitel</a:t>
            </a:r>
            <a:endParaRPr lang="nl-NL" sz="1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08" name="Afbeelding 107">
            <a:extLst>
              <a:ext uri="{FF2B5EF4-FFF2-40B4-BE49-F238E27FC236}">
                <a16:creationId xmlns:a16="http://schemas.microsoft.com/office/drawing/2014/main" id="{D8FA0110-7B09-4003-8ABC-51F2A64327B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05560" y="6780383"/>
            <a:ext cx="1106058" cy="346533"/>
          </a:xfrm>
          <a:prstGeom prst="rect">
            <a:avLst/>
          </a:prstGeom>
        </p:spPr>
      </p:pic>
      <p:grpSp>
        <p:nvGrpSpPr>
          <p:cNvPr id="109" name="Groep 108">
            <a:extLst>
              <a:ext uri="{FF2B5EF4-FFF2-40B4-BE49-F238E27FC236}">
                <a16:creationId xmlns:a16="http://schemas.microsoft.com/office/drawing/2014/main" id="{D5FB9293-C418-4934-A191-A72A601C7461}"/>
              </a:ext>
            </a:extLst>
          </p:cNvPr>
          <p:cNvGrpSpPr/>
          <p:nvPr/>
        </p:nvGrpSpPr>
        <p:grpSpPr>
          <a:xfrm>
            <a:off x="-1243861" y="2658736"/>
            <a:ext cx="448629" cy="1388459"/>
            <a:chOff x="2679987" y="3815553"/>
            <a:chExt cx="448629" cy="1388459"/>
          </a:xfrm>
        </p:grpSpPr>
        <p:cxnSp>
          <p:nvCxnSpPr>
            <p:cNvPr id="110" name="Rechte verbindingslijn 109">
              <a:extLst>
                <a:ext uri="{FF2B5EF4-FFF2-40B4-BE49-F238E27FC236}">
                  <a16:creationId xmlns:a16="http://schemas.microsoft.com/office/drawing/2014/main" id="{075A9A4F-118E-40EF-BF35-27A3B73021F7}"/>
                </a:ext>
              </a:extLst>
            </p:cNvPr>
            <p:cNvCxnSpPr>
              <a:cxnSpLocks/>
            </p:cNvCxnSpPr>
            <p:nvPr/>
          </p:nvCxnSpPr>
          <p:spPr>
            <a:xfrm>
              <a:off x="2893159" y="3815553"/>
              <a:ext cx="12401" cy="1388459"/>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111" name="Afbeelding 110">
              <a:extLst>
                <a:ext uri="{FF2B5EF4-FFF2-40B4-BE49-F238E27FC236}">
                  <a16:creationId xmlns:a16="http://schemas.microsoft.com/office/drawing/2014/main" id="{68538AD8-9D3F-4C0E-B4F2-099B4D1745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9987" y="4352824"/>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grpSp>
        <p:nvGrpSpPr>
          <p:cNvPr id="112" name="Groep 111">
            <a:extLst>
              <a:ext uri="{FF2B5EF4-FFF2-40B4-BE49-F238E27FC236}">
                <a16:creationId xmlns:a16="http://schemas.microsoft.com/office/drawing/2014/main" id="{3757CDF9-D6E0-401F-8FE9-A0084B5DA2B5}"/>
              </a:ext>
            </a:extLst>
          </p:cNvPr>
          <p:cNvGrpSpPr/>
          <p:nvPr/>
        </p:nvGrpSpPr>
        <p:grpSpPr>
          <a:xfrm>
            <a:off x="-1091461" y="2811136"/>
            <a:ext cx="448629" cy="1388459"/>
            <a:chOff x="2679987" y="3815553"/>
            <a:chExt cx="448629" cy="1388459"/>
          </a:xfrm>
        </p:grpSpPr>
        <p:cxnSp>
          <p:nvCxnSpPr>
            <p:cNvPr id="113" name="Rechte verbindingslijn 112">
              <a:extLst>
                <a:ext uri="{FF2B5EF4-FFF2-40B4-BE49-F238E27FC236}">
                  <a16:creationId xmlns:a16="http://schemas.microsoft.com/office/drawing/2014/main" id="{813497D8-0C84-4497-8759-099563A30EBB}"/>
                </a:ext>
              </a:extLst>
            </p:cNvPr>
            <p:cNvCxnSpPr>
              <a:cxnSpLocks/>
            </p:cNvCxnSpPr>
            <p:nvPr/>
          </p:nvCxnSpPr>
          <p:spPr>
            <a:xfrm>
              <a:off x="2893159" y="3815553"/>
              <a:ext cx="12401" cy="1388459"/>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114" name="Afbeelding 113">
              <a:extLst>
                <a:ext uri="{FF2B5EF4-FFF2-40B4-BE49-F238E27FC236}">
                  <a16:creationId xmlns:a16="http://schemas.microsoft.com/office/drawing/2014/main" id="{227B6EAE-26F7-4551-AA3D-320CF323E2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9987" y="4352824"/>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grpSp>
        <p:nvGrpSpPr>
          <p:cNvPr id="115" name="Groep 114">
            <a:extLst>
              <a:ext uri="{FF2B5EF4-FFF2-40B4-BE49-F238E27FC236}">
                <a16:creationId xmlns:a16="http://schemas.microsoft.com/office/drawing/2014/main" id="{1488CED5-AA54-486B-A8BE-A49B5F09D00D}"/>
              </a:ext>
            </a:extLst>
          </p:cNvPr>
          <p:cNvGrpSpPr/>
          <p:nvPr/>
        </p:nvGrpSpPr>
        <p:grpSpPr>
          <a:xfrm>
            <a:off x="-939061" y="2963536"/>
            <a:ext cx="448629" cy="1388459"/>
            <a:chOff x="2679987" y="3815553"/>
            <a:chExt cx="448629" cy="1388459"/>
          </a:xfrm>
        </p:grpSpPr>
        <p:cxnSp>
          <p:nvCxnSpPr>
            <p:cNvPr id="116" name="Rechte verbindingslijn 115">
              <a:extLst>
                <a:ext uri="{FF2B5EF4-FFF2-40B4-BE49-F238E27FC236}">
                  <a16:creationId xmlns:a16="http://schemas.microsoft.com/office/drawing/2014/main" id="{F5E961BC-C1AA-4F16-AF69-9AF5C79FC0EE}"/>
                </a:ext>
              </a:extLst>
            </p:cNvPr>
            <p:cNvCxnSpPr>
              <a:cxnSpLocks/>
            </p:cNvCxnSpPr>
            <p:nvPr/>
          </p:nvCxnSpPr>
          <p:spPr>
            <a:xfrm>
              <a:off x="2893159" y="3815553"/>
              <a:ext cx="12401" cy="1388459"/>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117" name="Afbeelding 116">
              <a:extLst>
                <a:ext uri="{FF2B5EF4-FFF2-40B4-BE49-F238E27FC236}">
                  <a16:creationId xmlns:a16="http://schemas.microsoft.com/office/drawing/2014/main" id="{356C7AAA-58A6-450C-B425-FC554C03CB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9987" y="4352824"/>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grpSp>
        <p:nvGrpSpPr>
          <p:cNvPr id="118" name="Groep 117">
            <a:extLst>
              <a:ext uri="{FF2B5EF4-FFF2-40B4-BE49-F238E27FC236}">
                <a16:creationId xmlns:a16="http://schemas.microsoft.com/office/drawing/2014/main" id="{E1AC48F5-7D58-4ACB-813A-FB9A95818816}"/>
              </a:ext>
            </a:extLst>
          </p:cNvPr>
          <p:cNvGrpSpPr/>
          <p:nvPr/>
        </p:nvGrpSpPr>
        <p:grpSpPr>
          <a:xfrm>
            <a:off x="-1509924" y="2345018"/>
            <a:ext cx="448629" cy="1388459"/>
            <a:chOff x="2679987" y="3815553"/>
            <a:chExt cx="448629" cy="1388459"/>
          </a:xfrm>
        </p:grpSpPr>
        <p:cxnSp>
          <p:nvCxnSpPr>
            <p:cNvPr id="119" name="Rechte verbindingslijn 118">
              <a:extLst>
                <a:ext uri="{FF2B5EF4-FFF2-40B4-BE49-F238E27FC236}">
                  <a16:creationId xmlns:a16="http://schemas.microsoft.com/office/drawing/2014/main" id="{D4844159-1525-4DD3-BDA5-1E48A3FFBF3A}"/>
                </a:ext>
              </a:extLst>
            </p:cNvPr>
            <p:cNvCxnSpPr>
              <a:cxnSpLocks/>
            </p:cNvCxnSpPr>
            <p:nvPr/>
          </p:nvCxnSpPr>
          <p:spPr>
            <a:xfrm>
              <a:off x="2893159" y="3815553"/>
              <a:ext cx="12401" cy="1388459"/>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120" name="Afbeelding 119">
              <a:extLst>
                <a:ext uri="{FF2B5EF4-FFF2-40B4-BE49-F238E27FC236}">
                  <a16:creationId xmlns:a16="http://schemas.microsoft.com/office/drawing/2014/main" id="{CEA52FA9-C3BA-4E34-A785-56457CB0EE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9987" y="4352824"/>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spTree>
    <p:extLst>
      <p:ext uri="{BB962C8B-B14F-4D97-AF65-F5344CB8AC3E}">
        <p14:creationId xmlns:p14="http://schemas.microsoft.com/office/powerpoint/2010/main" val="580867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ep 17">
            <a:extLst>
              <a:ext uri="{FF2B5EF4-FFF2-40B4-BE49-F238E27FC236}">
                <a16:creationId xmlns:a16="http://schemas.microsoft.com/office/drawing/2014/main" id="{1CBF446B-BAF2-4A43-B101-F6DA76C8BB8B}"/>
              </a:ext>
            </a:extLst>
          </p:cNvPr>
          <p:cNvGrpSpPr/>
          <p:nvPr/>
        </p:nvGrpSpPr>
        <p:grpSpPr>
          <a:xfrm>
            <a:off x="-3940640" y="3575584"/>
            <a:ext cx="471611" cy="471611"/>
            <a:chOff x="-1766151" y="2869444"/>
            <a:chExt cx="471611" cy="471611"/>
          </a:xfrm>
        </p:grpSpPr>
        <p:sp>
          <p:nvSpPr>
            <p:cNvPr id="19" name="Ovaal 18">
              <a:extLst>
                <a:ext uri="{FF2B5EF4-FFF2-40B4-BE49-F238E27FC236}">
                  <a16:creationId xmlns:a16="http://schemas.microsoft.com/office/drawing/2014/main" id="{C29AB0A6-AB24-0B4A-9966-6D82F41A8D40}"/>
                </a:ext>
              </a:extLst>
            </p:cNvPr>
            <p:cNvSpPr/>
            <p:nvPr/>
          </p:nvSpPr>
          <p:spPr>
            <a:xfrm>
              <a:off x="-1766151" y="2869444"/>
              <a:ext cx="471611" cy="4716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Afbeelding 19">
              <a:extLst>
                <a:ext uri="{FF2B5EF4-FFF2-40B4-BE49-F238E27FC236}">
                  <a16:creationId xmlns:a16="http://schemas.microsoft.com/office/drawing/2014/main" id="{BA1282FD-7B5E-4D46-AB6D-581D4EB4E0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6613" y="2880934"/>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grpSp>
        <p:nvGrpSpPr>
          <p:cNvPr id="21" name="Groep 20">
            <a:extLst>
              <a:ext uri="{FF2B5EF4-FFF2-40B4-BE49-F238E27FC236}">
                <a16:creationId xmlns:a16="http://schemas.microsoft.com/office/drawing/2014/main" id="{E502850E-C182-4F4A-9438-540C0EA85096}"/>
              </a:ext>
            </a:extLst>
          </p:cNvPr>
          <p:cNvGrpSpPr/>
          <p:nvPr/>
        </p:nvGrpSpPr>
        <p:grpSpPr>
          <a:xfrm>
            <a:off x="-3952130" y="3022044"/>
            <a:ext cx="471611" cy="471611"/>
            <a:chOff x="-1118451" y="2869444"/>
            <a:chExt cx="471611" cy="471611"/>
          </a:xfrm>
        </p:grpSpPr>
        <p:sp>
          <p:nvSpPr>
            <p:cNvPr id="22" name="Ovaal 21">
              <a:extLst>
                <a:ext uri="{FF2B5EF4-FFF2-40B4-BE49-F238E27FC236}">
                  <a16:creationId xmlns:a16="http://schemas.microsoft.com/office/drawing/2014/main" id="{8861984A-C307-8A48-8FF5-1B942038B0B2}"/>
                </a:ext>
              </a:extLst>
            </p:cNvPr>
            <p:cNvSpPr/>
            <p:nvPr/>
          </p:nvSpPr>
          <p:spPr>
            <a:xfrm>
              <a:off x="-1118451" y="2869444"/>
              <a:ext cx="471611" cy="4716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3" name="Afbeelding 22">
              <a:extLst>
                <a:ext uri="{FF2B5EF4-FFF2-40B4-BE49-F238E27FC236}">
                  <a16:creationId xmlns:a16="http://schemas.microsoft.com/office/drawing/2014/main" id="{558195B8-B465-C447-94F7-7AB8541E95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6961" y="2880934"/>
              <a:ext cx="448629" cy="448629"/>
            </a:xfrm>
            <a:prstGeom prst="rect">
              <a:avLst/>
            </a:prstGeom>
          </p:spPr>
        </p:pic>
      </p:grpSp>
      <p:sp>
        <p:nvSpPr>
          <p:cNvPr id="32" name="Rechthoek 31">
            <a:extLst>
              <a:ext uri="{FF2B5EF4-FFF2-40B4-BE49-F238E27FC236}">
                <a16:creationId xmlns:a16="http://schemas.microsoft.com/office/drawing/2014/main" id="{A8108BAD-1F38-42D3-8EFD-D2C711F1A956}"/>
              </a:ext>
            </a:extLst>
          </p:cNvPr>
          <p:cNvSpPr/>
          <p:nvPr/>
        </p:nvSpPr>
        <p:spPr>
          <a:xfrm>
            <a:off x="7820167" y="368490"/>
            <a:ext cx="2524836" cy="73697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nl-NL" dirty="0"/>
              <a:t>Logo van de school</a:t>
            </a:r>
          </a:p>
        </p:txBody>
      </p:sp>
      <p:pic>
        <p:nvPicPr>
          <p:cNvPr id="33" name="Afbeelding 32">
            <a:extLst>
              <a:ext uri="{FF2B5EF4-FFF2-40B4-BE49-F238E27FC236}">
                <a16:creationId xmlns:a16="http://schemas.microsoft.com/office/drawing/2014/main" id="{5FB6BBF7-30B1-4448-8046-8C99EE25359C}"/>
              </a:ext>
            </a:extLst>
          </p:cNvPr>
          <p:cNvPicPr>
            <a:picLocks noChangeAspect="1"/>
          </p:cNvPicPr>
          <p:nvPr/>
        </p:nvPicPr>
        <p:blipFill>
          <a:blip r:embed="rId4"/>
          <a:stretch>
            <a:fillRect/>
          </a:stretch>
        </p:blipFill>
        <p:spPr>
          <a:xfrm>
            <a:off x="-4193318" y="4783106"/>
            <a:ext cx="297326" cy="297324"/>
          </a:xfrm>
          <a:prstGeom prst="rect">
            <a:avLst/>
          </a:prstGeom>
        </p:spPr>
      </p:pic>
      <p:pic>
        <p:nvPicPr>
          <p:cNvPr id="34" name="Afbeelding 33">
            <a:extLst>
              <a:ext uri="{FF2B5EF4-FFF2-40B4-BE49-F238E27FC236}">
                <a16:creationId xmlns:a16="http://schemas.microsoft.com/office/drawing/2014/main" id="{B74E7C83-8C05-4532-867D-176416BECB05}"/>
              </a:ext>
            </a:extLst>
          </p:cNvPr>
          <p:cNvPicPr>
            <a:picLocks noChangeAspect="1"/>
          </p:cNvPicPr>
          <p:nvPr/>
        </p:nvPicPr>
        <p:blipFill>
          <a:blip r:embed="rId5"/>
          <a:stretch>
            <a:fillRect/>
          </a:stretch>
        </p:blipFill>
        <p:spPr>
          <a:xfrm>
            <a:off x="-4125078" y="5334272"/>
            <a:ext cx="320310" cy="320310"/>
          </a:xfrm>
          <a:prstGeom prst="rect">
            <a:avLst/>
          </a:prstGeom>
        </p:spPr>
      </p:pic>
      <p:grpSp>
        <p:nvGrpSpPr>
          <p:cNvPr id="47" name="Groep 46">
            <a:extLst>
              <a:ext uri="{FF2B5EF4-FFF2-40B4-BE49-F238E27FC236}">
                <a16:creationId xmlns:a16="http://schemas.microsoft.com/office/drawing/2014/main" id="{98D0992A-3B0E-4F7E-B6E0-24DBD9E6AA09}"/>
              </a:ext>
            </a:extLst>
          </p:cNvPr>
          <p:cNvGrpSpPr/>
          <p:nvPr/>
        </p:nvGrpSpPr>
        <p:grpSpPr>
          <a:xfrm>
            <a:off x="-1391053" y="4152596"/>
            <a:ext cx="448629" cy="2620781"/>
            <a:chOff x="3151572" y="3522233"/>
            <a:chExt cx="448629" cy="2620781"/>
          </a:xfrm>
        </p:grpSpPr>
        <p:cxnSp>
          <p:nvCxnSpPr>
            <p:cNvPr id="48" name="Rechte verbindingslijn 47">
              <a:extLst>
                <a:ext uri="{FF2B5EF4-FFF2-40B4-BE49-F238E27FC236}">
                  <a16:creationId xmlns:a16="http://schemas.microsoft.com/office/drawing/2014/main" id="{7380F912-004D-43BA-B660-ACD3409DC9CF}"/>
                </a:ext>
              </a:extLst>
            </p:cNvPr>
            <p:cNvCxnSpPr>
              <a:cxnSpLocks/>
            </p:cNvCxnSpPr>
            <p:nvPr/>
          </p:nvCxnSpPr>
          <p:spPr>
            <a:xfrm>
              <a:off x="3356734" y="3522233"/>
              <a:ext cx="12953" cy="2620781"/>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49" name="Afbeelding 48">
              <a:extLst>
                <a:ext uri="{FF2B5EF4-FFF2-40B4-BE49-F238E27FC236}">
                  <a16:creationId xmlns:a16="http://schemas.microsoft.com/office/drawing/2014/main" id="{116EE068-9CCD-43EB-B867-F3520B0E1D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1572" y="5190415"/>
              <a:ext cx="448629" cy="448629"/>
            </a:xfrm>
            <a:prstGeom prst="rect">
              <a:avLst/>
            </a:prstGeom>
          </p:spPr>
        </p:pic>
      </p:grpSp>
      <p:grpSp>
        <p:nvGrpSpPr>
          <p:cNvPr id="53" name="Groep 52">
            <a:extLst>
              <a:ext uri="{FF2B5EF4-FFF2-40B4-BE49-F238E27FC236}">
                <a16:creationId xmlns:a16="http://schemas.microsoft.com/office/drawing/2014/main" id="{BEB4B404-4DFF-4D57-9285-DEDE428BCE8C}"/>
              </a:ext>
            </a:extLst>
          </p:cNvPr>
          <p:cNvGrpSpPr/>
          <p:nvPr/>
        </p:nvGrpSpPr>
        <p:grpSpPr>
          <a:xfrm>
            <a:off x="-1238653" y="4304996"/>
            <a:ext cx="448629" cy="2620781"/>
            <a:chOff x="3151572" y="3522233"/>
            <a:chExt cx="448629" cy="2620781"/>
          </a:xfrm>
        </p:grpSpPr>
        <p:cxnSp>
          <p:nvCxnSpPr>
            <p:cNvPr id="54" name="Rechte verbindingslijn 53">
              <a:extLst>
                <a:ext uri="{FF2B5EF4-FFF2-40B4-BE49-F238E27FC236}">
                  <a16:creationId xmlns:a16="http://schemas.microsoft.com/office/drawing/2014/main" id="{F0E9AED7-6DE3-4CFE-88C1-AD6ED3C21B80}"/>
                </a:ext>
              </a:extLst>
            </p:cNvPr>
            <p:cNvCxnSpPr>
              <a:cxnSpLocks/>
            </p:cNvCxnSpPr>
            <p:nvPr/>
          </p:nvCxnSpPr>
          <p:spPr>
            <a:xfrm>
              <a:off x="3356734" y="3522233"/>
              <a:ext cx="12953" cy="2620781"/>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55" name="Afbeelding 54">
              <a:extLst>
                <a:ext uri="{FF2B5EF4-FFF2-40B4-BE49-F238E27FC236}">
                  <a16:creationId xmlns:a16="http://schemas.microsoft.com/office/drawing/2014/main" id="{266D55FC-ED61-41DA-B19A-56DC375596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1572" y="5190415"/>
              <a:ext cx="448629" cy="448629"/>
            </a:xfrm>
            <a:prstGeom prst="rect">
              <a:avLst/>
            </a:prstGeom>
          </p:spPr>
        </p:pic>
      </p:grpSp>
      <p:grpSp>
        <p:nvGrpSpPr>
          <p:cNvPr id="56" name="Groep 55">
            <a:extLst>
              <a:ext uri="{FF2B5EF4-FFF2-40B4-BE49-F238E27FC236}">
                <a16:creationId xmlns:a16="http://schemas.microsoft.com/office/drawing/2014/main" id="{9F49DA14-9367-46E0-859E-5CB9AF6F4F60}"/>
              </a:ext>
            </a:extLst>
          </p:cNvPr>
          <p:cNvGrpSpPr/>
          <p:nvPr/>
        </p:nvGrpSpPr>
        <p:grpSpPr>
          <a:xfrm>
            <a:off x="-1086253" y="4457396"/>
            <a:ext cx="448629" cy="2620781"/>
            <a:chOff x="3151572" y="3522233"/>
            <a:chExt cx="448629" cy="2620781"/>
          </a:xfrm>
        </p:grpSpPr>
        <p:cxnSp>
          <p:nvCxnSpPr>
            <p:cNvPr id="57" name="Rechte verbindingslijn 56">
              <a:extLst>
                <a:ext uri="{FF2B5EF4-FFF2-40B4-BE49-F238E27FC236}">
                  <a16:creationId xmlns:a16="http://schemas.microsoft.com/office/drawing/2014/main" id="{30ED7748-886D-4E68-B439-511EE16D1DD8}"/>
                </a:ext>
              </a:extLst>
            </p:cNvPr>
            <p:cNvCxnSpPr>
              <a:cxnSpLocks/>
            </p:cNvCxnSpPr>
            <p:nvPr/>
          </p:nvCxnSpPr>
          <p:spPr>
            <a:xfrm>
              <a:off x="3356734" y="3522233"/>
              <a:ext cx="12953" cy="2620781"/>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58" name="Afbeelding 57">
              <a:extLst>
                <a:ext uri="{FF2B5EF4-FFF2-40B4-BE49-F238E27FC236}">
                  <a16:creationId xmlns:a16="http://schemas.microsoft.com/office/drawing/2014/main" id="{7D85DF78-E012-49B6-8633-DA18933C69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1572" y="5190415"/>
              <a:ext cx="448629" cy="448629"/>
            </a:xfrm>
            <a:prstGeom prst="rect">
              <a:avLst/>
            </a:prstGeom>
          </p:spPr>
        </p:pic>
      </p:grpSp>
      <p:grpSp>
        <p:nvGrpSpPr>
          <p:cNvPr id="50" name="Groep 49">
            <a:extLst>
              <a:ext uri="{FF2B5EF4-FFF2-40B4-BE49-F238E27FC236}">
                <a16:creationId xmlns:a16="http://schemas.microsoft.com/office/drawing/2014/main" id="{5034F2BC-7B05-4CD1-9969-D95128C56F30}"/>
              </a:ext>
            </a:extLst>
          </p:cNvPr>
          <p:cNvGrpSpPr/>
          <p:nvPr/>
        </p:nvGrpSpPr>
        <p:grpSpPr>
          <a:xfrm>
            <a:off x="-689745" y="3537636"/>
            <a:ext cx="448629" cy="2344687"/>
            <a:chOff x="1233595" y="3587074"/>
            <a:chExt cx="448629" cy="2344687"/>
          </a:xfrm>
        </p:grpSpPr>
        <p:cxnSp>
          <p:nvCxnSpPr>
            <p:cNvPr id="51" name="Rechte verbindingslijn 50">
              <a:extLst>
                <a:ext uri="{FF2B5EF4-FFF2-40B4-BE49-F238E27FC236}">
                  <a16:creationId xmlns:a16="http://schemas.microsoft.com/office/drawing/2014/main" id="{A7523E66-1115-454F-AA43-4647372B8328}"/>
                </a:ext>
              </a:extLst>
            </p:cNvPr>
            <p:cNvCxnSpPr>
              <a:cxnSpLocks/>
            </p:cNvCxnSpPr>
            <p:nvPr/>
          </p:nvCxnSpPr>
          <p:spPr>
            <a:xfrm>
              <a:off x="1455212" y="3587074"/>
              <a:ext cx="0" cy="2344687"/>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52" name="Afbeelding 51">
              <a:extLst>
                <a:ext uri="{FF2B5EF4-FFF2-40B4-BE49-F238E27FC236}">
                  <a16:creationId xmlns:a16="http://schemas.microsoft.com/office/drawing/2014/main" id="{EC8CD801-8771-49E3-86B7-0416F5C515B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33595" y="5062616"/>
              <a:ext cx="448629" cy="448629"/>
            </a:xfrm>
            <a:prstGeom prst="rect">
              <a:avLst/>
            </a:prstGeom>
          </p:spPr>
        </p:pic>
      </p:grpSp>
      <p:grpSp>
        <p:nvGrpSpPr>
          <p:cNvPr id="59" name="Groep 58">
            <a:extLst>
              <a:ext uri="{FF2B5EF4-FFF2-40B4-BE49-F238E27FC236}">
                <a16:creationId xmlns:a16="http://schemas.microsoft.com/office/drawing/2014/main" id="{37D1206E-EA5C-493F-A6DE-093B605EEB21}"/>
              </a:ext>
            </a:extLst>
          </p:cNvPr>
          <p:cNvGrpSpPr/>
          <p:nvPr/>
        </p:nvGrpSpPr>
        <p:grpSpPr>
          <a:xfrm>
            <a:off x="-537345" y="3690036"/>
            <a:ext cx="448629" cy="2344687"/>
            <a:chOff x="1233595" y="3587074"/>
            <a:chExt cx="448629" cy="2344687"/>
          </a:xfrm>
        </p:grpSpPr>
        <p:cxnSp>
          <p:nvCxnSpPr>
            <p:cNvPr id="60" name="Rechte verbindingslijn 59">
              <a:extLst>
                <a:ext uri="{FF2B5EF4-FFF2-40B4-BE49-F238E27FC236}">
                  <a16:creationId xmlns:a16="http://schemas.microsoft.com/office/drawing/2014/main" id="{687239C3-5A28-4B9E-8BE6-3E05A988483E}"/>
                </a:ext>
              </a:extLst>
            </p:cNvPr>
            <p:cNvCxnSpPr>
              <a:cxnSpLocks/>
            </p:cNvCxnSpPr>
            <p:nvPr/>
          </p:nvCxnSpPr>
          <p:spPr>
            <a:xfrm>
              <a:off x="1455212" y="3587074"/>
              <a:ext cx="0" cy="2344687"/>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61" name="Afbeelding 60">
              <a:extLst>
                <a:ext uri="{FF2B5EF4-FFF2-40B4-BE49-F238E27FC236}">
                  <a16:creationId xmlns:a16="http://schemas.microsoft.com/office/drawing/2014/main" id="{3B118FDB-E4FF-48DD-A528-B99B6760730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33595" y="5062616"/>
              <a:ext cx="448629" cy="448629"/>
            </a:xfrm>
            <a:prstGeom prst="rect">
              <a:avLst/>
            </a:prstGeom>
          </p:spPr>
        </p:pic>
      </p:grpSp>
      <p:pic>
        <p:nvPicPr>
          <p:cNvPr id="62" name="Afbeelding 61">
            <a:extLst>
              <a:ext uri="{FF2B5EF4-FFF2-40B4-BE49-F238E27FC236}">
                <a16:creationId xmlns:a16="http://schemas.microsoft.com/office/drawing/2014/main" id="{C455DBEA-CAB5-4ADD-838E-C9B75467E1FC}"/>
              </a:ext>
            </a:extLst>
          </p:cNvPr>
          <p:cNvPicPr>
            <a:picLocks noChangeAspect="1"/>
          </p:cNvPicPr>
          <p:nvPr/>
        </p:nvPicPr>
        <p:blipFill>
          <a:blip r:embed="rId7"/>
          <a:stretch>
            <a:fillRect/>
          </a:stretch>
        </p:blipFill>
        <p:spPr>
          <a:xfrm>
            <a:off x="-3703226" y="4877203"/>
            <a:ext cx="210143" cy="271949"/>
          </a:xfrm>
          <a:prstGeom prst="rect">
            <a:avLst/>
          </a:prstGeom>
        </p:spPr>
      </p:pic>
      <p:pic>
        <p:nvPicPr>
          <p:cNvPr id="63" name="Afbeelding 62">
            <a:extLst>
              <a:ext uri="{FF2B5EF4-FFF2-40B4-BE49-F238E27FC236}">
                <a16:creationId xmlns:a16="http://schemas.microsoft.com/office/drawing/2014/main" id="{759310EB-A254-402E-B268-F3563CB320BB}"/>
              </a:ext>
            </a:extLst>
          </p:cNvPr>
          <p:cNvPicPr>
            <a:picLocks noChangeAspect="1"/>
          </p:cNvPicPr>
          <p:nvPr/>
        </p:nvPicPr>
        <p:blipFill>
          <a:blip r:embed="rId7"/>
          <a:stretch>
            <a:fillRect/>
          </a:stretch>
        </p:blipFill>
        <p:spPr>
          <a:xfrm>
            <a:off x="-3550826" y="5029603"/>
            <a:ext cx="210143" cy="271949"/>
          </a:xfrm>
          <a:prstGeom prst="rect">
            <a:avLst/>
          </a:prstGeom>
        </p:spPr>
      </p:pic>
      <p:pic>
        <p:nvPicPr>
          <p:cNvPr id="64" name="Afbeelding 63">
            <a:extLst>
              <a:ext uri="{FF2B5EF4-FFF2-40B4-BE49-F238E27FC236}">
                <a16:creationId xmlns:a16="http://schemas.microsoft.com/office/drawing/2014/main" id="{2180D876-452F-478D-A872-B3E8177FB5FB}"/>
              </a:ext>
            </a:extLst>
          </p:cNvPr>
          <p:cNvPicPr>
            <a:picLocks noChangeAspect="1"/>
          </p:cNvPicPr>
          <p:nvPr/>
        </p:nvPicPr>
        <p:blipFill>
          <a:blip r:embed="rId7"/>
          <a:stretch>
            <a:fillRect/>
          </a:stretch>
        </p:blipFill>
        <p:spPr>
          <a:xfrm>
            <a:off x="-3398426" y="5182003"/>
            <a:ext cx="210143" cy="271949"/>
          </a:xfrm>
          <a:prstGeom prst="rect">
            <a:avLst/>
          </a:prstGeom>
        </p:spPr>
      </p:pic>
      <p:pic>
        <p:nvPicPr>
          <p:cNvPr id="65" name="Afbeelding 64">
            <a:extLst>
              <a:ext uri="{FF2B5EF4-FFF2-40B4-BE49-F238E27FC236}">
                <a16:creationId xmlns:a16="http://schemas.microsoft.com/office/drawing/2014/main" id="{DFB84C08-053C-44A9-B3E3-08DC4A820A2E}"/>
              </a:ext>
            </a:extLst>
          </p:cNvPr>
          <p:cNvPicPr>
            <a:picLocks noChangeAspect="1"/>
          </p:cNvPicPr>
          <p:nvPr/>
        </p:nvPicPr>
        <p:blipFill>
          <a:blip r:embed="rId7"/>
          <a:stretch>
            <a:fillRect/>
          </a:stretch>
        </p:blipFill>
        <p:spPr>
          <a:xfrm>
            <a:off x="-3655819" y="5101517"/>
            <a:ext cx="210143" cy="271949"/>
          </a:xfrm>
          <a:prstGeom prst="rect">
            <a:avLst/>
          </a:prstGeom>
        </p:spPr>
      </p:pic>
      <p:pic>
        <p:nvPicPr>
          <p:cNvPr id="66" name="Afbeelding 65">
            <a:extLst>
              <a:ext uri="{FF2B5EF4-FFF2-40B4-BE49-F238E27FC236}">
                <a16:creationId xmlns:a16="http://schemas.microsoft.com/office/drawing/2014/main" id="{54F478E5-4742-4A08-8623-5653FE41059F}"/>
              </a:ext>
            </a:extLst>
          </p:cNvPr>
          <p:cNvPicPr>
            <a:picLocks noChangeAspect="1"/>
          </p:cNvPicPr>
          <p:nvPr/>
        </p:nvPicPr>
        <p:blipFill>
          <a:blip r:embed="rId7"/>
          <a:stretch>
            <a:fillRect/>
          </a:stretch>
        </p:blipFill>
        <p:spPr>
          <a:xfrm>
            <a:off x="-3760969" y="5013177"/>
            <a:ext cx="210143" cy="271949"/>
          </a:xfrm>
          <a:prstGeom prst="rect">
            <a:avLst/>
          </a:prstGeom>
        </p:spPr>
      </p:pic>
      <p:pic>
        <p:nvPicPr>
          <p:cNvPr id="67" name="Afbeelding 66">
            <a:extLst>
              <a:ext uri="{FF2B5EF4-FFF2-40B4-BE49-F238E27FC236}">
                <a16:creationId xmlns:a16="http://schemas.microsoft.com/office/drawing/2014/main" id="{0C18A0C2-BABD-4094-83FF-02E70494E9C2}"/>
              </a:ext>
            </a:extLst>
          </p:cNvPr>
          <p:cNvPicPr>
            <a:picLocks noChangeAspect="1"/>
          </p:cNvPicPr>
          <p:nvPr/>
        </p:nvPicPr>
        <p:blipFill>
          <a:blip r:embed="rId7"/>
          <a:stretch>
            <a:fillRect/>
          </a:stretch>
        </p:blipFill>
        <p:spPr>
          <a:xfrm>
            <a:off x="-3532093" y="5153230"/>
            <a:ext cx="210143" cy="271949"/>
          </a:xfrm>
          <a:prstGeom prst="rect">
            <a:avLst/>
          </a:prstGeom>
        </p:spPr>
      </p:pic>
      <p:pic>
        <p:nvPicPr>
          <p:cNvPr id="68" name="Afbeelding 67">
            <a:extLst>
              <a:ext uri="{FF2B5EF4-FFF2-40B4-BE49-F238E27FC236}">
                <a16:creationId xmlns:a16="http://schemas.microsoft.com/office/drawing/2014/main" id="{09B7E251-39C9-4EEF-8C25-E6EF017680B2}"/>
              </a:ext>
            </a:extLst>
          </p:cNvPr>
          <p:cNvPicPr>
            <a:picLocks noChangeAspect="1"/>
          </p:cNvPicPr>
          <p:nvPr/>
        </p:nvPicPr>
        <p:blipFill>
          <a:blip r:embed="rId8"/>
          <a:stretch>
            <a:fillRect/>
          </a:stretch>
        </p:blipFill>
        <p:spPr>
          <a:xfrm>
            <a:off x="-3779417" y="5614206"/>
            <a:ext cx="206571" cy="206571"/>
          </a:xfrm>
          <a:prstGeom prst="rect">
            <a:avLst/>
          </a:prstGeom>
        </p:spPr>
      </p:pic>
      <p:pic>
        <p:nvPicPr>
          <p:cNvPr id="69" name="Afbeelding 68">
            <a:extLst>
              <a:ext uri="{FF2B5EF4-FFF2-40B4-BE49-F238E27FC236}">
                <a16:creationId xmlns:a16="http://schemas.microsoft.com/office/drawing/2014/main" id="{FFF8597C-EEC5-4A7D-BE4B-2B3517569BA0}"/>
              </a:ext>
            </a:extLst>
          </p:cNvPr>
          <p:cNvPicPr>
            <a:picLocks noChangeAspect="1"/>
          </p:cNvPicPr>
          <p:nvPr/>
        </p:nvPicPr>
        <p:blipFill>
          <a:blip r:embed="rId8"/>
          <a:stretch>
            <a:fillRect/>
          </a:stretch>
        </p:blipFill>
        <p:spPr>
          <a:xfrm>
            <a:off x="-3627017" y="5766606"/>
            <a:ext cx="206571" cy="206571"/>
          </a:xfrm>
          <a:prstGeom prst="rect">
            <a:avLst/>
          </a:prstGeom>
        </p:spPr>
      </p:pic>
      <p:pic>
        <p:nvPicPr>
          <p:cNvPr id="70" name="Afbeelding 69">
            <a:extLst>
              <a:ext uri="{FF2B5EF4-FFF2-40B4-BE49-F238E27FC236}">
                <a16:creationId xmlns:a16="http://schemas.microsoft.com/office/drawing/2014/main" id="{3F6F9B0E-EBFA-40F7-82FF-38ACC7E5C5C2}"/>
              </a:ext>
            </a:extLst>
          </p:cNvPr>
          <p:cNvPicPr>
            <a:picLocks noChangeAspect="1"/>
          </p:cNvPicPr>
          <p:nvPr/>
        </p:nvPicPr>
        <p:blipFill>
          <a:blip r:embed="rId8"/>
          <a:stretch>
            <a:fillRect/>
          </a:stretch>
        </p:blipFill>
        <p:spPr>
          <a:xfrm>
            <a:off x="-3474617" y="5919006"/>
            <a:ext cx="206571" cy="206571"/>
          </a:xfrm>
          <a:prstGeom prst="rect">
            <a:avLst/>
          </a:prstGeom>
        </p:spPr>
      </p:pic>
      <p:pic>
        <p:nvPicPr>
          <p:cNvPr id="71" name="Afbeelding 70">
            <a:extLst>
              <a:ext uri="{FF2B5EF4-FFF2-40B4-BE49-F238E27FC236}">
                <a16:creationId xmlns:a16="http://schemas.microsoft.com/office/drawing/2014/main" id="{D66FA154-E0D0-4C21-AFED-477B8C335F77}"/>
              </a:ext>
            </a:extLst>
          </p:cNvPr>
          <p:cNvPicPr>
            <a:picLocks noChangeAspect="1"/>
          </p:cNvPicPr>
          <p:nvPr/>
        </p:nvPicPr>
        <p:blipFill>
          <a:blip r:embed="rId8"/>
          <a:stretch>
            <a:fillRect/>
          </a:stretch>
        </p:blipFill>
        <p:spPr>
          <a:xfrm>
            <a:off x="-3322217" y="6071406"/>
            <a:ext cx="206571" cy="206571"/>
          </a:xfrm>
          <a:prstGeom prst="rect">
            <a:avLst/>
          </a:prstGeom>
        </p:spPr>
      </p:pic>
      <p:pic>
        <p:nvPicPr>
          <p:cNvPr id="72" name="Afbeelding 71">
            <a:extLst>
              <a:ext uri="{FF2B5EF4-FFF2-40B4-BE49-F238E27FC236}">
                <a16:creationId xmlns:a16="http://schemas.microsoft.com/office/drawing/2014/main" id="{C0CC9D14-DAC8-4DC7-A9E4-BBB9F4CA5E6D}"/>
              </a:ext>
            </a:extLst>
          </p:cNvPr>
          <p:cNvPicPr>
            <a:picLocks noChangeAspect="1"/>
          </p:cNvPicPr>
          <p:nvPr/>
        </p:nvPicPr>
        <p:blipFill>
          <a:blip r:embed="rId8"/>
          <a:stretch>
            <a:fillRect/>
          </a:stretch>
        </p:blipFill>
        <p:spPr>
          <a:xfrm>
            <a:off x="-3169817" y="6223806"/>
            <a:ext cx="206571" cy="206571"/>
          </a:xfrm>
          <a:prstGeom prst="rect">
            <a:avLst/>
          </a:prstGeom>
        </p:spPr>
      </p:pic>
      <p:pic>
        <p:nvPicPr>
          <p:cNvPr id="73" name="Afbeelding 72">
            <a:extLst>
              <a:ext uri="{FF2B5EF4-FFF2-40B4-BE49-F238E27FC236}">
                <a16:creationId xmlns:a16="http://schemas.microsoft.com/office/drawing/2014/main" id="{7CCF0602-1B99-4731-A1AD-57CF0AFBB822}"/>
              </a:ext>
            </a:extLst>
          </p:cNvPr>
          <p:cNvPicPr>
            <a:picLocks noChangeAspect="1"/>
          </p:cNvPicPr>
          <p:nvPr/>
        </p:nvPicPr>
        <p:blipFill>
          <a:blip r:embed="rId8"/>
          <a:stretch>
            <a:fillRect/>
          </a:stretch>
        </p:blipFill>
        <p:spPr>
          <a:xfrm>
            <a:off x="-3017417" y="6376206"/>
            <a:ext cx="206571" cy="206571"/>
          </a:xfrm>
          <a:prstGeom prst="rect">
            <a:avLst/>
          </a:prstGeom>
        </p:spPr>
      </p:pic>
      <p:sp>
        <p:nvSpPr>
          <p:cNvPr id="74" name="Google Shape;370;p19">
            <a:extLst>
              <a:ext uri="{FF2B5EF4-FFF2-40B4-BE49-F238E27FC236}">
                <a16:creationId xmlns:a16="http://schemas.microsoft.com/office/drawing/2014/main" id="{B230B7D2-F1A5-4349-9BF1-7E4E67D2B14C}"/>
              </a:ext>
            </a:extLst>
          </p:cNvPr>
          <p:cNvSpPr txBox="1">
            <a:spLocks/>
          </p:cNvSpPr>
          <p:nvPr/>
        </p:nvSpPr>
        <p:spPr>
          <a:xfrm>
            <a:off x="11269414" y="5080430"/>
            <a:ext cx="1348373" cy="643200"/>
          </a:xfrm>
          <a:prstGeom prst="rect">
            <a:avLst/>
          </a:prstGeom>
          <a:noFill/>
          <a:ln w="12700">
            <a:noFill/>
          </a:ln>
          <a:effectLst>
            <a:outerShdw blurRad="127000" dist="50800" dir="3720000" algn="l" rotWithShape="0">
              <a:prstClr val="black">
                <a:alpha val="40000"/>
              </a:prstClr>
            </a:outerShdw>
          </a:effectLst>
        </p:spPr>
        <p:txBody>
          <a:bodyPr spcFirstLastPara="1" vert="horz" wrap="square" lIns="91425" tIns="91425" rIns="91425" bIns="91425" rtlCol="0" anchor="ctr" anchorCtr="0">
            <a:noAutofit/>
          </a:bodyPr>
          <a:lstStyle>
            <a:lvl1pPr marL="0" indent="0" algn="ctr" defTabSz="1007943" rtl="0" eaLnBrk="1" latinLnBrk="0" hangingPunct="1">
              <a:lnSpc>
                <a:spcPct val="90000"/>
              </a:lnSpc>
              <a:spcBef>
                <a:spcPts val="1102"/>
              </a:spcBef>
              <a:buFont typeface="Arial" panose="020B0604020202020204" pitchFamily="34" charset="0"/>
              <a:buNone/>
              <a:defRPr sz="2646" kern="1200">
                <a:solidFill>
                  <a:schemeClr val="tx1"/>
                </a:solidFill>
                <a:latin typeface="+mn-lt"/>
                <a:ea typeface="+mn-ea"/>
                <a:cs typeface="+mn-cs"/>
              </a:defRPr>
            </a:lvl1pPr>
            <a:lvl2pPr marL="503972" indent="0" algn="ctr" defTabSz="1007943" rtl="0" eaLnBrk="1" latinLnBrk="0" hangingPunct="1">
              <a:lnSpc>
                <a:spcPct val="90000"/>
              </a:lnSpc>
              <a:spcBef>
                <a:spcPts val="551"/>
              </a:spcBef>
              <a:buFont typeface="Arial" panose="020B0604020202020204" pitchFamily="34" charset="0"/>
              <a:buNone/>
              <a:defRPr sz="2205" kern="1200">
                <a:solidFill>
                  <a:schemeClr val="tx1"/>
                </a:solidFill>
                <a:latin typeface="+mn-lt"/>
                <a:ea typeface="+mn-ea"/>
                <a:cs typeface="+mn-cs"/>
              </a:defRPr>
            </a:lvl2pPr>
            <a:lvl3pPr marL="1007943" indent="0" algn="ctr" defTabSz="1007943" rtl="0" eaLnBrk="1" latinLnBrk="0" hangingPunct="1">
              <a:lnSpc>
                <a:spcPct val="90000"/>
              </a:lnSpc>
              <a:spcBef>
                <a:spcPts val="551"/>
              </a:spcBef>
              <a:buFont typeface="Arial" panose="020B0604020202020204" pitchFamily="34" charset="0"/>
              <a:buNone/>
              <a:defRPr sz="1984" kern="1200">
                <a:solidFill>
                  <a:schemeClr val="tx1"/>
                </a:solidFill>
                <a:latin typeface="+mn-lt"/>
                <a:ea typeface="+mn-ea"/>
                <a:cs typeface="+mn-cs"/>
              </a:defRPr>
            </a:lvl3pPr>
            <a:lvl4pPr marL="1511915"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4pPr>
            <a:lvl5pPr marL="2015886"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5pPr>
            <a:lvl6pPr marL="2519858"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6pPr>
            <a:lvl7pPr marL="3023829"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7pPr>
            <a:lvl8pPr marL="3527801"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8pPr>
            <a:lvl9pPr marL="4031772" indent="0" algn="ctr" defTabSz="1007943" rtl="0" eaLnBrk="1" latinLnBrk="0" hangingPunct="1">
              <a:lnSpc>
                <a:spcPct val="90000"/>
              </a:lnSpc>
              <a:spcBef>
                <a:spcPts val="551"/>
              </a:spcBef>
              <a:buFont typeface="Arial" panose="020B0604020202020204" pitchFamily="34" charset="0"/>
              <a:buNone/>
              <a:defRPr sz="1764" kern="1200">
                <a:solidFill>
                  <a:schemeClr val="tx1"/>
                </a:solidFill>
                <a:latin typeface="+mn-lt"/>
                <a:ea typeface="+mn-ea"/>
                <a:cs typeface="+mn-cs"/>
              </a:defRPr>
            </a:lvl9pPr>
          </a:lstStyle>
          <a:p>
            <a:pPr lvl="0" algn="l">
              <a:spcBef>
                <a:spcPts val="600"/>
              </a:spcBef>
            </a:pPr>
            <a:r>
              <a:rPr lang="nl-NL" sz="1200" b="1"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Titel</a:t>
            </a:r>
            <a:br>
              <a:rPr lang="nl-NL" sz="1200" dirty="0">
                <a:latin typeface="Open Sans Light" panose="020B0306030504020204" pitchFamily="34" charset="0"/>
                <a:ea typeface="Open Sans Light" panose="020B0306030504020204" pitchFamily="34" charset="0"/>
                <a:cs typeface="Open Sans Light" panose="020B0306030504020204" pitchFamily="34" charset="0"/>
              </a:rPr>
            </a:br>
            <a:r>
              <a:rPr lang="nl-NL" sz="1000" dirty="0">
                <a:latin typeface="Open Sans Light" panose="020B0306030504020204" pitchFamily="34" charset="0"/>
                <a:ea typeface="Open Sans Light" panose="020B0306030504020204" pitchFamily="34" charset="0"/>
                <a:cs typeface="Open Sans Light" panose="020B0306030504020204" pitchFamily="34" charset="0"/>
              </a:rPr>
              <a:t>ondertitel</a:t>
            </a:r>
          </a:p>
        </p:txBody>
      </p:sp>
      <p:sp>
        <p:nvSpPr>
          <p:cNvPr id="75" name="Rechthoekige toelichting 65">
            <a:extLst>
              <a:ext uri="{FF2B5EF4-FFF2-40B4-BE49-F238E27FC236}">
                <a16:creationId xmlns:a16="http://schemas.microsoft.com/office/drawing/2014/main" id="{CE359FA9-FA2D-472F-996A-44A002BA4920}"/>
              </a:ext>
            </a:extLst>
          </p:cNvPr>
          <p:cNvSpPr/>
          <p:nvPr/>
        </p:nvSpPr>
        <p:spPr>
          <a:xfrm>
            <a:off x="13245434" y="2129911"/>
            <a:ext cx="1645127" cy="593000"/>
          </a:xfrm>
          <a:prstGeom prst="wedgeRectCallout">
            <a:avLst>
              <a:gd name="adj1" fmla="val 4450"/>
              <a:gd name="adj2" fmla="val 166410"/>
            </a:avLst>
          </a:prstGeom>
          <a:solidFill>
            <a:srgbClr val="FFCC00">
              <a:alpha val="18000"/>
            </a:srgbClr>
          </a:solidFill>
          <a:ln w="190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nl-NL" sz="1200" b="1" dirty="0">
                <a:solidFill>
                  <a:schemeClr val="accent1">
                    <a:lumMod val="50000"/>
                  </a:schemeClr>
                </a:solidFill>
              </a:rPr>
              <a:t> </a:t>
            </a:r>
            <a:r>
              <a:rPr lang="nl-NL" sz="1200" b="1"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Titel</a:t>
            </a:r>
          </a:p>
          <a:p>
            <a:pPr algn="ctr">
              <a:spcBef>
                <a:spcPts val="600"/>
              </a:spcBef>
            </a:pPr>
            <a:r>
              <a:rPr lang="nl-NL" sz="1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ondertitel</a:t>
            </a:r>
          </a:p>
        </p:txBody>
      </p:sp>
      <p:sp>
        <p:nvSpPr>
          <p:cNvPr id="76" name="Bijschrift: lijn 75">
            <a:extLst>
              <a:ext uri="{FF2B5EF4-FFF2-40B4-BE49-F238E27FC236}">
                <a16:creationId xmlns:a16="http://schemas.microsoft.com/office/drawing/2014/main" id="{098F3AF4-B2A0-4EB0-9A88-8B4931EB0CD6}"/>
              </a:ext>
            </a:extLst>
          </p:cNvPr>
          <p:cNvSpPr/>
          <p:nvPr/>
        </p:nvSpPr>
        <p:spPr>
          <a:xfrm>
            <a:off x="12406607" y="3273102"/>
            <a:ext cx="1522298" cy="577584"/>
          </a:xfrm>
          <a:prstGeom prst="borderCallout1">
            <a:avLst>
              <a:gd name="adj1" fmla="val 102564"/>
              <a:gd name="adj2" fmla="val 49686"/>
              <a:gd name="adj3" fmla="val 161738"/>
              <a:gd name="adj4" fmla="val 53259"/>
            </a:avLst>
          </a:prstGeom>
          <a:noFill/>
          <a:ln w="22225">
            <a:solidFill>
              <a:schemeClr val="accent2"/>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nl-NL" sz="1200" b="1" dirty="0">
                <a:solidFill>
                  <a:srgbClr val="03316B"/>
                </a:solidFill>
                <a:latin typeface="Open Sans Light" panose="020B0306030504020204" pitchFamily="34" charset="0"/>
                <a:ea typeface="Open Sans Light" panose="020B0306030504020204" pitchFamily="34" charset="0"/>
                <a:cs typeface="Open Sans Light" panose="020B0306030504020204" pitchFamily="34" charset="0"/>
              </a:rPr>
              <a:t>Titel</a:t>
            </a:r>
          </a:p>
          <a:p>
            <a:pPr algn="ctr"/>
            <a:r>
              <a:rPr lang="nl-NL" sz="1200" dirty="0">
                <a:solidFill>
                  <a:srgbClr val="03316B"/>
                </a:solidFill>
                <a:latin typeface="Open Sans Light" panose="020B0306030504020204" pitchFamily="34" charset="0"/>
                <a:ea typeface="Open Sans Light" panose="020B0306030504020204" pitchFamily="34" charset="0"/>
                <a:cs typeface="Open Sans Light" panose="020B0306030504020204" pitchFamily="34" charset="0"/>
              </a:rPr>
              <a:t>Ondertitel</a:t>
            </a:r>
            <a:r>
              <a:rPr lang="nl-NL" sz="1200" b="1" dirty="0">
                <a:solidFill>
                  <a:srgbClr val="03316B"/>
                </a:solidFill>
                <a:latin typeface="Open Sans Light" panose="020B0306030504020204" pitchFamily="34" charset="0"/>
                <a:ea typeface="Open Sans Light" panose="020B0306030504020204" pitchFamily="34" charset="0"/>
                <a:cs typeface="Open Sans Light" panose="020B0306030504020204" pitchFamily="34" charset="0"/>
              </a:rPr>
              <a:t> </a:t>
            </a:r>
            <a:br>
              <a:rPr lang="nl-NL" sz="1200" dirty="0">
                <a:latin typeface="Open Sans Light" panose="020B0306030504020204" pitchFamily="34" charset="0"/>
                <a:ea typeface="Open Sans Light" panose="020B0306030504020204" pitchFamily="34" charset="0"/>
                <a:cs typeface="Open Sans Light" panose="020B0306030504020204" pitchFamily="34" charset="0"/>
              </a:rPr>
            </a:br>
            <a:endParaRPr lang="nl-NL" sz="1000" dirty="0"/>
          </a:p>
        </p:txBody>
      </p:sp>
      <p:sp>
        <p:nvSpPr>
          <p:cNvPr id="77" name="Rechthoekige toelichting 73">
            <a:extLst>
              <a:ext uri="{FF2B5EF4-FFF2-40B4-BE49-F238E27FC236}">
                <a16:creationId xmlns:a16="http://schemas.microsoft.com/office/drawing/2014/main" id="{AAC66F6F-FFCC-41DE-948E-A27F08BA8EAA}"/>
              </a:ext>
            </a:extLst>
          </p:cNvPr>
          <p:cNvSpPr/>
          <p:nvPr/>
        </p:nvSpPr>
        <p:spPr>
          <a:xfrm>
            <a:off x="13023934" y="4996377"/>
            <a:ext cx="1522297" cy="643200"/>
          </a:xfrm>
          <a:prstGeom prst="wedgeRectCallout">
            <a:avLst>
              <a:gd name="adj1" fmla="val -8327"/>
              <a:gd name="adj2" fmla="val -101026"/>
            </a:avLst>
          </a:prstGeom>
          <a:solidFill>
            <a:srgbClr val="FCE1D5"/>
          </a:solidFill>
          <a:ln>
            <a:solidFill>
              <a:srgbClr val="EC6A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nl-NL" sz="1200" b="1" dirty="0">
                <a:solidFill>
                  <a:schemeClr val="tx1"/>
                </a:solidFill>
              </a:rPr>
              <a:t>Titel</a:t>
            </a:r>
          </a:p>
          <a:p>
            <a:pPr algn="ctr">
              <a:spcBef>
                <a:spcPts val="600"/>
              </a:spcBef>
            </a:pPr>
            <a:r>
              <a:rPr lang="nl-NL" sz="1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Ondertitel</a:t>
            </a:r>
          </a:p>
        </p:txBody>
      </p:sp>
      <p:sp>
        <p:nvSpPr>
          <p:cNvPr id="78" name="Bijschrift: lijn 77">
            <a:extLst>
              <a:ext uri="{FF2B5EF4-FFF2-40B4-BE49-F238E27FC236}">
                <a16:creationId xmlns:a16="http://schemas.microsoft.com/office/drawing/2014/main" id="{6D7B3A00-05E9-4D58-9160-384DC923CFFA}"/>
              </a:ext>
            </a:extLst>
          </p:cNvPr>
          <p:cNvSpPr/>
          <p:nvPr/>
        </p:nvSpPr>
        <p:spPr>
          <a:xfrm>
            <a:off x="10974676" y="2358253"/>
            <a:ext cx="1348373" cy="607282"/>
          </a:xfrm>
          <a:prstGeom prst="borderCallout1">
            <a:avLst>
              <a:gd name="adj1" fmla="val 97407"/>
              <a:gd name="adj2" fmla="val 50270"/>
              <a:gd name="adj3" fmla="val 186663"/>
              <a:gd name="adj4" fmla="val 4982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200" b="1" dirty="0"/>
              <a:t>Titel</a:t>
            </a:r>
          </a:p>
          <a:p>
            <a:pPr algn="ctr"/>
            <a:r>
              <a:rPr lang="nl-NL" sz="1000" dirty="0"/>
              <a:t>Ondertitel</a:t>
            </a:r>
          </a:p>
        </p:txBody>
      </p:sp>
      <p:sp>
        <p:nvSpPr>
          <p:cNvPr id="79" name="Rechthoekige toelichting 65">
            <a:extLst>
              <a:ext uri="{FF2B5EF4-FFF2-40B4-BE49-F238E27FC236}">
                <a16:creationId xmlns:a16="http://schemas.microsoft.com/office/drawing/2014/main" id="{EE38BDFB-42E6-4347-9E31-B4566512BC26}"/>
              </a:ext>
            </a:extLst>
          </p:cNvPr>
          <p:cNvSpPr/>
          <p:nvPr/>
        </p:nvSpPr>
        <p:spPr>
          <a:xfrm>
            <a:off x="10890121" y="3850686"/>
            <a:ext cx="1364086" cy="510435"/>
          </a:xfrm>
          <a:prstGeom prst="wedgeRectCallout">
            <a:avLst>
              <a:gd name="adj1" fmla="val 31389"/>
              <a:gd name="adj2" fmla="val 112144"/>
            </a:avLst>
          </a:prstGeom>
          <a:solidFill>
            <a:srgbClr val="FCE1D5"/>
          </a:solidFill>
          <a:ln>
            <a:solidFill>
              <a:srgbClr val="EC6A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nl-NL" sz="1200" b="1" dirty="0">
                <a:solidFill>
                  <a:schemeClr val="tx1"/>
                </a:solidFill>
              </a:rPr>
              <a:t> </a:t>
            </a:r>
            <a:r>
              <a:rPr lang="nl-NL" sz="12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Titel</a:t>
            </a:r>
          </a:p>
          <a:p>
            <a:pPr algn="ctr">
              <a:spcBef>
                <a:spcPts val="600"/>
              </a:spcBef>
            </a:pPr>
            <a:r>
              <a:rPr lang="nl-NL" sz="1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Ondertitel</a:t>
            </a:r>
          </a:p>
        </p:txBody>
      </p:sp>
      <p:sp>
        <p:nvSpPr>
          <p:cNvPr id="80" name="Rechthoekige toelichting 65">
            <a:extLst>
              <a:ext uri="{FF2B5EF4-FFF2-40B4-BE49-F238E27FC236}">
                <a16:creationId xmlns:a16="http://schemas.microsoft.com/office/drawing/2014/main" id="{9F80B801-0B20-42F4-86FC-30F1EFA3E88C}"/>
              </a:ext>
            </a:extLst>
          </p:cNvPr>
          <p:cNvSpPr/>
          <p:nvPr/>
        </p:nvSpPr>
        <p:spPr>
          <a:xfrm>
            <a:off x="13857291" y="3920125"/>
            <a:ext cx="1443794" cy="577584"/>
          </a:xfrm>
          <a:prstGeom prst="wedgeRectCallout">
            <a:avLst>
              <a:gd name="adj1" fmla="val 8634"/>
              <a:gd name="adj2" fmla="val 84153"/>
            </a:avLst>
          </a:prstGeom>
          <a:noFill/>
          <a:ln w="19050" cap="flat" cmpd="sng" algn="ctr">
            <a:solidFill>
              <a:srgbClr val="5B9BD5">
                <a:lumMod val="50000"/>
              </a:srgbClr>
            </a:solidFill>
            <a:prstDash val="sysDot"/>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nl-NL" sz="1200" b="1" i="0" u="none" strike="noStrike" kern="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nl-NL" sz="1200" b="1" i="0" u="none" strike="noStrike" kern="0" cap="none" spc="0" normalizeH="0" baseline="0" noProof="0" dirty="0">
                <a:ln>
                  <a:noFill/>
                </a:ln>
                <a:solidFill>
                  <a:srgbClr val="4472C4">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Titel  </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nl-NL" sz="1000" b="0" i="0" u="none" strike="noStrike" kern="0" cap="none" spc="0" normalizeH="0" baseline="0" noProof="0" dirty="0">
                <a:ln>
                  <a:noFill/>
                </a:ln>
                <a:solidFill>
                  <a:srgbClr val="4472C4">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ondertitel</a:t>
            </a:r>
            <a:endParaRPr kumimoji="0" lang="nl-NL" sz="1000" b="0" i="0" u="none" strike="noStrike" kern="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81" name="Afbeelding 80">
            <a:extLst>
              <a:ext uri="{FF2B5EF4-FFF2-40B4-BE49-F238E27FC236}">
                <a16:creationId xmlns:a16="http://schemas.microsoft.com/office/drawing/2014/main" id="{DBF7B09C-1CA0-4284-90CC-2FE31F6312A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05560" y="6780383"/>
            <a:ext cx="1106058" cy="346533"/>
          </a:xfrm>
          <a:prstGeom prst="rect">
            <a:avLst/>
          </a:prstGeom>
        </p:spPr>
      </p:pic>
      <p:grpSp>
        <p:nvGrpSpPr>
          <p:cNvPr id="82" name="Groep 81">
            <a:extLst>
              <a:ext uri="{FF2B5EF4-FFF2-40B4-BE49-F238E27FC236}">
                <a16:creationId xmlns:a16="http://schemas.microsoft.com/office/drawing/2014/main" id="{E6DD5B9B-5D10-4EDB-B527-DE3DB68363AE}"/>
              </a:ext>
            </a:extLst>
          </p:cNvPr>
          <p:cNvGrpSpPr/>
          <p:nvPr/>
        </p:nvGrpSpPr>
        <p:grpSpPr>
          <a:xfrm>
            <a:off x="-1243861" y="2658736"/>
            <a:ext cx="448629" cy="1388459"/>
            <a:chOff x="2679987" y="3815553"/>
            <a:chExt cx="448629" cy="1388459"/>
          </a:xfrm>
        </p:grpSpPr>
        <p:cxnSp>
          <p:nvCxnSpPr>
            <p:cNvPr id="83" name="Rechte verbindingslijn 82">
              <a:extLst>
                <a:ext uri="{FF2B5EF4-FFF2-40B4-BE49-F238E27FC236}">
                  <a16:creationId xmlns:a16="http://schemas.microsoft.com/office/drawing/2014/main" id="{2A21787E-3A0B-4E26-9B3A-0DFFAD41DD19}"/>
                </a:ext>
              </a:extLst>
            </p:cNvPr>
            <p:cNvCxnSpPr>
              <a:cxnSpLocks/>
            </p:cNvCxnSpPr>
            <p:nvPr/>
          </p:nvCxnSpPr>
          <p:spPr>
            <a:xfrm>
              <a:off x="2893159" y="3815553"/>
              <a:ext cx="12401" cy="1388459"/>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84" name="Afbeelding 83">
              <a:extLst>
                <a:ext uri="{FF2B5EF4-FFF2-40B4-BE49-F238E27FC236}">
                  <a16:creationId xmlns:a16="http://schemas.microsoft.com/office/drawing/2014/main" id="{EA732C02-4377-4077-A6A2-988774258F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9987" y="4352824"/>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grpSp>
        <p:nvGrpSpPr>
          <p:cNvPr id="85" name="Groep 84">
            <a:extLst>
              <a:ext uri="{FF2B5EF4-FFF2-40B4-BE49-F238E27FC236}">
                <a16:creationId xmlns:a16="http://schemas.microsoft.com/office/drawing/2014/main" id="{E186484A-41CE-40C1-BE9E-1790BD0A7603}"/>
              </a:ext>
            </a:extLst>
          </p:cNvPr>
          <p:cNvGrpSpPr/>
          <p:nvPr/>
        </p:nvGrpSpPr>
        <p:grpSpPr>
          <a:xfrm>
            <a:off x="-1640146" y="2341492"/>
            <a:ext cx="448629" cy="1388459"/>
            <a:chOff x="2679987" y="3815553"/>
            <a:chExt cx="448629" cy="1388459"/>
          </a:xfrm>
        </p:grpSpPr>
        <p:cxnSp>
          <p:nvCxnSpPr>
            <p:cNvPr id="86" name="Rechte verbindingslijn 85">
              <a:extLst>
                <a:ext uri="{FF2B5EF4-FFF2-40B4-BE49-F238E27FC236}">
                  <a16:creationId xmlns:a16="http://schemas.microsoft.com/office/drawing/2014/main" id="{4AFD8E19-D36A-4BE5-8637-1D31CAE8AE4E}"/>
                </a:ext>
              </a:extLst>
            </p:cNvPr>
            <p:cNvCxnSpPr>
              <a:cxnSpLocks/>
            </p:cNvCxnSpPr>
            <p:nvPr/>
          </p:nvCxnSpPr>
          <p:spPr>
            <a:xfrm>
              <a:off x="2893159" y="3815553"/>
              <a:ext cx="12401" cy="1388459"/>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87" name="Afbeelding 86">
              <a:extLst>
                <a:ext uri="{FF2B5EF4-FFF2-40B4-BE49-F238E27FC236}">
                  <a16:creationId xmlns:a16="http://schemas.microsoft.com/office/drawing/2014/main" id="{F485F9E6-34F7-410C-881F-4136087DFF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9987" y="4352824"/>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grpSp>
        <p:nvGrpSpPr>
          <p:cNvPr id="88" name="Groep 87">
            <a:extLst>
              <a:ext uri="{FF2B5EF4-FFF2-40B4-BE49-F238E27FC236}">
                <a16:creationId xmlns:a16="http://schemas.microsoft.com/office/drawing/2014/main" id="{A1359DA7-DE4D-4FD2-B698-1E02631A432A}"/>
              </a:ext>
            </a:extLst>
          </p:cNvPr>
          <p:cNvGrpSpPr/>
          <p:nvPr/>
        </p:nvGrpSpPr>
        <p:grpSpPr>
          <a:xfrm>
            <a:off x="-1091461" y="2811136"/>
            <a:ext cx="448629" cy="1388459"/>
            <a:chOff x="2679987" y="3815553"/>
            <a:chExt cx="448629" cy="1388459"/>
          </a:xfrm>
        </p:grpSpPr>
        <p:cxnSp>
          <p:nvCxnSpPr>
            <p:cNvPr id="89" name="Rechte verbindingslijn 88">
              <a:extLst>
                <a:ext uri="{FF2B5EF4-FFF2-40B4-BE49-F238E27FC236}">
                  <a16:creationId xmlns:a16="http://schemas.microsoft.com/office/drawing/2014/main" id="{FB101273-99EA-4C68-BA11-55B82CB3A4CD}"/>
                </a:ext>
              </a:extLst>
            </p:cNvPr>
            <p:cNvCxnSpPr>
              <a:cxnSpLocks/>
            </p:cNvCxnSpPr>
            <p:nvPr/>
          </p:nvCxnSpPr>
          <p:spPr>
            <a:xfrm>
              <a:off x="2893159" y="3815553"/>
              <a:ext cx="12401" cy="1388459"/>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90" name="Afbeelding 89">
              <a:extLst>
                <a:ext uri="{FF2B5EF4-FFF2-40B4-BE49-F238E27FC236}">
                  <a16:creationId xmlns:a16="http://schemas.microsoft.com/office/drawing/2014/main" id="{BF7E42D1-29DD-4C62-B25E-3AA3DFED5F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9987" y="4352824"/>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grpSp>
        <p:nvGrpSpPr>
          <p:cNvPr id="91" name="Groep 90">
            <a:extLst>
              <a:ext uri="{FF2B5EF4-FFF2-40B4-BE49-F238E27FC236}">
                <a16:creationId xmlns:a16="http://schemas.microsoft.com/office/drawing/2014/main" id="{9DFCA5B2-055D-43C5-8C56-24640479C07B}"/>
              </a:ext>
            </a:extLst>
          </p:cNvPr>
          <p:cNvGrpSpPr/>
          <p:nvPr/>
        </p:nvGrpSpPr>
        <p:grpSpPr>
          <a:xfrm>
            <a:off x="-939061" y="2963536"/>
            <a:ext cx="448629" cy="1388459"/>
            <a:chOff x="2679987" y="3815553"/>
            <a:chExt cx="448629" cy="1388459"/>
          </a:xfrm>
        </p:grpSpPr>
        <p:cxnSp>
          <p:nvCxnSpPr>
            <p:cNvPr id="92" name="Rechte verbindingslijn 91">
              <a:extLst>
                <a:ext uri="{FF2B5EF4-FFF2-40B4-BE49-F238E27FC236}">
                  <a16:creationId xmlns:a16="http://schemas.microsoft.com/office/drawing/2014/main" id="{FB4F3EBA-11CB-4AD4-BA6C-ADB79263FDF3}"/>
                </a:ext>
              </a:extLst>
            </p:cNvPr>
            <p:cNvCxnSpPr>
              <a:cxnSpLocks/>
            </p:cNvCxnSpPr>
            <p:nvPr/>
          </p:nvCxnSpPr>
          <p:spPr>
            <a:xfrm>
              <a:off x="2893159" y="3815553"/>
              <a:ext cx="12401" cy="1388459"/>
            </a:xfrm>
            <a:prstGeom prst="line">
              <a:avLst/>
            </a:prstGeom>
            <a:ln w="15875">
              <a:solidFill>
                <a:srgbClr val="EC6A20"/>
              </a:solidFill>
            </a:ln>
          </p:spPr>
          <p:style>
            <a:lnRef idx="1">
              <a:schemeClr val="accent1"/>
            </a:lnRef>
            <a:fillRef idx="0">
              <a:schemeClr val="accent1"/>
            </a:fillRef>
            <a:effectRef idx="0">
              <a:schemeClr val="accent1"/>
            </a:effectRef>
            <a:fontRef idx="minor">
              <a:schemeClr val="tx1"/>
            </a:fontRef>
          </p:style>
        </p:cxnSp>
        <p:pic>
          <p:nvPicPr>
            <p:cNvPr id="93" name="Afbeelding 92">
              <a:extLst>
                <a:ext uri="{FF2B5EF4-FFF2-40B4-BE49-F238E27FC236}">
                  <a16:creationId xmlns:a16="http://schemas.microsoft.com/office/drawing/2014/main" id="{6788E5E1-8C4F-49ED-80A0-CB021D997D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9987" y="4352824"/>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spTree>
    <p:extLst>
      <p:ext uri="{BB962C8B-B14F-4D97-AF65-F5344CB8AC3E}">
        <p14:creationId xmlns:p14="http://schemas.microsoft.com/office/powerpoint/2010/main" val="2800689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ep 44">
            <a:extLst>
              <a:ext uri="{FF2B5EF4-FFF2-40B4-BE49-F238E27FC236}">
                <a16:creationId xmlns:a16="http://schemas.microsoft.com/office/drawing/2014/main" id="{4B815B03-4984-8745-AEFD-97DD805B2E0B}"/>
              </a:ext>
            </a:extLst>
          </p:cNvPr>
          <p:cNvGrpSpPr/>
          <p:nvPr/>
        </p:nvGrpSpPr>
        <p:grpSpPr>
          <a:xfrm>
            <a:off x="-3940640" y="3575584"/>
            <a:ext cx="471611" cy="471611"/>
            <a:chOff x="-1766151" y="2869444"/>
            <a:chExt cx="471611" cy="471611"/>
          </a:xfrm>
        </p:grpSpPr>
        <p:sp>
          <p:nvSpPr>
            <p:cNvPr id="46" name="Ovaal 45">
              <a:extLst>
                <a:ext uri="{FF2B5EF4-FFF2-40B4-BE49-F238E27FC236}">
                  <a16:creationId xmlns:a16="http://schemas.microsoft.com/office/drawing/2014/main" id="{0F781BB9-2AD8-4140-9D7C-779265B73A96}"/>
                </a:ext>
              </a:extLst>
            </p:cNvPr>
            <p:cNvSpPr/>
            <p:nvPr/>
          </p:nvSpPr>
          <p:spPr>
            <a:xfrm>
              <a:off x="-1766151" y="2869444"/>
              <a:ext cx="471611" cy="4716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7" name="Afbeelding 46">
              <a:extLst>
                <a:ext uri="{FF2B5EF4-FFF2-40B4-BE49-F238E27FC236}">
                  <a16:creationId xmlns:a16="http://schemas.microsoft.com/office/drawing/2014/main" id="{0098FA46-3F5F-FD4B-A99B-E1357D94C6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6613" y="2880934"/>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grpSp>
        <p:nvGrpSpPr>
          <p:cNvPr id="48" name="Groep 47">
            <a:extLst>
              <a:ext uri="{FF2B5EF4-FFF2-40B4-BE49-F238E27FC236}">
                <a16:creationId xmlns:a16="http://schemas.microsoft.com/office/drawing/2014/main" id="{0010AAFA-DF82-3E4F-BAF6-3520F503E9AA}"/>
              </a:ext>
            </a:extLst>
          </p:cNvPr>
          <p:cNvGrpSpPr/>
          <p:nvPr/>
        </p:nvGrpSpPr>
        <p:grpSpPr>
          <a:xfrm>
            <a:off x="-3952130" y="3022044"/>
            <a:ext cx="471611" cy="471611"/>
            <a:chOff x="-1118451" y="2869444"/>
            <a:chExt cx="471611" cy="471611"/>
          </a:xfrm>
        </p:grpSpPr>
        <p:sp>
          <p:nvSpPr>
            <p:cNvPr id="49" name="Ovaal 48">
              <a:extLst>
                <a:ext uri="{FF2B5EF4-FFF2-40B4-BE49-F238E27FC236}">
                  <a16:creationId xmlns:a16="http://schemas.microsoft.com/office/drawing/2014/main" id="{DF415D9E-E7BE-3649-9EC0-95F1A2B9984F}"/>
                </a:ext>
              </a:extLst>
            </p:cNvPr>
            <p:cNvSpPr/>
            <p:nvPr/>
          </p:nvSpPr>
          <p:spPr>
            <a:xfrm>
              <a:off x="-1118451" y="2869444"/>
              <a:ext cx="471611" cy="4716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0" name="Afbeelding 49">
              <a:extLst>
                <a:ext uri="{FF2B5EF4-FFF2-40B4-BE49-F238E27FC236}">
                  <a16:creationId xmlns:a16="http://schemas.microsoft.com/office/drawing/2014/main" id="{5FB23CE2-81C0-1C42-88C7-C9DCF139C8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6961" y="2880934"/>
              <a:ext cx="448629" cy="448629"/>
            </a:xfrm>
            <a:prstGeom prst="rect">
              <a:avLst/>
            </a:prstGeom>
          </p:spPr>
        </p:pic>
      </p:grpSp>
      <p:grpSp>
        <p:nvGrpSpPr>
          <p:cNvPr id="78" name="Groep 77">
            <a:extLst>
              <a:ext uri="{FF2B5EF4-FFF2-40B4-BE49-F238E27FC236}">
                <a16:creationId xmlns:a16="http://schemas.microsoft.com/office/drawing/2014/main" id="{37FE7BDD-829F-1043-8039-8F5BC51FDA92}"/>
              </a:ext>
            </a:extLst>
          </p:cNvPr>
          <p:cNvGrpSpPr/>
          <p:nvPr/>
        </p:nvGrpSpPr>
        <p:grpSpPr>
          <a:xfrm>
            <a:off x="-3920985" y="4161725"/>
            <a:ext cx="471611" cy="471611"/>
            <a:chOff x="-2891395" y="2869444"/>
            <a:chExt cx="471611" cy="471611"/>
          </a:xfrm>
        </p:grpSpPr>
        <p:sp>
          <p:nvSpPr>
            <p:cNvPr id="79" name="Ovaal 78">
              <a:extLst>
                <a:ext uri="{FF2B5EF4-FFF2-40B4-BE49-F238E27FC236}">
                  <a16:creationId xmlns:a16="http://schemas.microsoft.com/office/drawing/2014/main" id="{4713FD0D-CFB1-3A4C-8EC6-34F3DB753D6B}"/>
                </a:ext>
              </a:extLst>
            </p:cNvPr>
            <p:cNvSpPr/>
            <p:nvPr/>
          </p:nvSpPr>
          <p:spPr>
            <a:xfrm>
              <a:off x="-2891395" y="2869444"/>
              <a:ext cx="471611" cy="4716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0" name="Afbeelding 79">
              <a:extLst>
                <a:ext uri="{FF2B5EF4-FFF2-40B4-BE49-F238E27FC236}">
                  <a16:creationId xmlns:a16="http://schemas.microsoft.com/office/drawing/2014/main" id="{F7963C0E-3823-7041-B167-23101BB9AD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79905" y="2880934"/>
              <a:ext cx="448629" cy="448629"/>
            </a:xfrm>
            <a:prstGeom prst="rect">
              <a:avLst/>
            </a:prstGeom>
          </p:spPr>
        </p:pic>
      </p:grpSp>
      <p:pic>
        <p:nvPicPr>
          <p:cNvPr id="2" name="Afbeelding 1">
            <a:extLst>
              <a:ext uri="{FF2B5EF4-FFF2-40B4-BE49-F238E27FC236}">
                <a16:creationId xmlns:a16="http://schemas.microsoft.com/office/drawing/2014/main" id="{920DFBB9-AD84-A442-8BB5-99B795721C63}"/>
              </a:ext>
            </a:extLst>
          </p:cNvPr>
          <p:cNvPicPr>
            <a:picLocks noChangeAspect="1"/>
          </p:cNvPicPr>
          <p:nvPr/>
        </p:nvPicPr>
        <p:blipFill>
          <a:blip r:embed="rId6"/>
          <a:stretch>
            <a:fillRect/>
          </a:stretch>
        </p:blipFill>
        <p:spPr>
          <a:xfrm>
            <a:off x="-337246" y="4296"/>
            <a:ext cx="10691813" cy="7555379"/>
          </a:xfrm>
          <a:prstGeom prst="rect">
            <a:avLst/>
          </a:prstGeom>
        </p:spPr>
      </p:pic>
      <p:pic>
        <p:nvPicPr>
          <p:cNvPr id="17" name="Afbeelding 16">
            <a:extLst>
              <a:ext uri="{FF2B5EF4-FFF2-40B4-BE49-F238E27FC236}">
                <a16:creationId xmlns:a16="http://schemas.microsoft.com/office/drawing/2014/main" id="{65D81647-DA21-0B42-9163-FE9E4E9935E5}"/>
              </a:ext>
            </a:extLst>
          </p:cNvPr>
          <p:cNvPicPr>
            <a:picLocks noChangeAspect="1"/>
          </p:cNvPicPr>
          <p:nvPr/>
        </p:nvPicPr>
        <p:blipFill>
          <a:blip r:embed="rId7"/>
          <a:stretch>
            <a:fillRect/>
          </a:stretch>
        </p:blipFill>
        <p:spPr>
          <a:xfrm>
            <a:off x="5906997" y="6375152"/>
            <a:ext cx="270393" cy="270393"/>
          </a:xfrm>
          <a:prstGeom prst="rect">
            <a:avLst/>
          </a:prstGeom>
        </p:spPr>
      </p:pic>
      <p:pic>
        <p:nvPicPr>
          <p:cNvPr id="18" name="Afbeelding 17">
            <a:extLst>
              <a:ext uri="{FF2B5EF4-FFF2-40B4-BE49-F238E27FC236}">
                <a16:creationId xmlns:a16="http://schemas.microsoft.com/office/drawing/2014/main" id="{1D152CFD-3E7A-6442-B595-8FF6194B1B55}"/>
              </a:ext>
            </a:extLst>
          </p:cNvPr>
          <p:cNvPicPr>
            <a:picLocks noChangeAspect="1"/>
          </p:cNvPicPr>
          <p:nvPr/>
        </p:nvPicPr>
        <p:blipFill>
          <a:blip r:embed="rId8"/>
          <a:stretch>
            <a:fillRect/>
          </a:stretch>
        </p:blipFill>
        <p:spPr>
          <a:xfrm>
            <a:off x="8162550" y="6383603"/>
            <a:ext cx="208940" cy="270393"/>
          </a:xfrm>
          <a:prstGeom prst="rect">
            <a:avLst/>
          </a:prstGeom>
        </p:spPr>
      </p:pic>
      <p:grpSp>
        <p:nvGrpSpPr>
          <p:cNvPr id="19" name="Groep 18">
            <a:extLst>
              <a:ext uri="{FF2B5EF4-FFF2-40B4-BE49-F238E27FC236}">
                <a16:creationId xmlns:a16="http://schemas.microsoft.com/office/drawing/2014/main" id="{6D44302F-8950-4467-B47F-9433DC4A3919}"/>
              </a:ext>
            </a:extLst>
          </p:cNvPr>
          <p:cNvGrpSpPr/>
          <p:nvPr/>
        </p:nvGrpSpPr>
        <p:grpSpPr>
          <a:xfrm>
            <a:off x="2357324" y="6317003"/>
            <a:ext cx="471611" cy="471611"/>
            <a:chOff x="-1118451" y="2869444"/>
            <a:chExt cx="471611" cy="471611"/>
          </a:xfrm>
        </p:grpSpPr>
        <p:sp>
          <p:nvSpPr>
            <p:cNvPr id="20" name="Ovaal 19">
              <a:extLst>
                <a:ext uri="{FF2B5EF4-FFF2-40B4-BE49-F238E27FC236}">
                  <a16:creationId xmlns:a16="http://schemas.microsoft.com/office/drawing/2014/main" id="{4FA7B996-0D5D-49A7-8F88-27EC8954C34A}"/>
                </a:ext>
              </a:extLst>
            </p:cNvPr>
            <p:cNvSpPr/>
            <p:nvPr/>
          </p:nvSpPr>
          <p:spPr>
            <a:xfrm>
              <a:off x="-1118451" y="2869444"/>
              <a:ext cx="471611" cy="4716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B776DF27-CA0B-4B9C-A0C3-A645D7CCC2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6961" y="2880934"/>
              <a:ext cx="448629" cy="448629"/>
            </a:xfrm>
            <a:prstGeom prst="rect">
              <a:avLst/>
            </a:prstGeom>
          </p:spPr>
        </p:pic>
      </p:grpSp>
      <p:grpSp>
        <p:nvGrpSpPr>
          <p:cNvPr id="22" name="Groep 21">
            <a:extLst>
              <a:ext uri="{FF2B5EF4-FFF2-40B4-BE49-F238E27FC236}">
                <a16:creationId xmlns:a16="http://schemas.microsoft.com/office/drawing/2014/main" id="{B0A7C431-1557-4E7C-B864-C7AC7D8002A9}"/>
              </a:ext>
            </a:extLst>
          </p:cNvPr>
          <p:cNvGrpSpPr/>
          <p:nvPr/>
        </p:nvGrpSpPr>
        <p:grpSpPr>
          <a:xfrm>
            <a:off x="569829" y="6334813"/>
            <a:ext cx="471611" cy="471611"/>
            <a:chOff x="-1766151" y="2869444"/>
            <a:chExt cx="471611" cy="471611"/>
          </a:xfrm>
        </p:grpSpPr>
        <p:sp>
          <p:nvSpPr>
            <p:cNvPr id="23" name="Ovaal 22">
              <a:extLst>
                <a:ext uri="{FF2B5EF4-FFF2-40B4-BE49-F238E27FC236}">
                  <a16:creationId xmlns:a16="http://schemas.microsoft.com/office/drawing/2014/main" id="{C47BEDD3-786E-44AF-9257-978FDA14F001}"/>
                </a:ext>
              </a:extLst>
            </p:cNvPr>
            <p:cNvSpPr/>
            <p:nvPr/>
          </p:nvSpPr>
          <p:spPr>
            <a:xfrm>
              <a:off x="-1766151" y="2869444"/>
              <a:ext cx="471611" cy="4716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4" name="Afbeelding 23">
              <a:extLst>
                <a:ext uri="{FF2B5EF4-FFF2-40B4-BE49-F238E27FC236}">
                  <a16:creationId xmlns:a16="http://schemas.microsoft.com/office/drawing/2014/main" id="{0DB5C1E3-65A8-43FD-B0EB-C571B3A009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6613" y="2880934"/>
              <a:ext cx="448629" cy="448629"/>
            </a:xfrm>
            <a:prstGeom prst="ellipse">
              <a:avLst/>
            </a:prstGeom>
            <a:ln w="63500" cap="rnd">
              <a:noFill/>
            </a:ln>
            <a:effectLst/>
            <a:scene3d>
              <a:camera prst="orthographicFront"/>
              <a:lightRig rig="contrasting" dir="t">
                <a:rot lat="0" lon="0" rev="3000000"/>
              </a:lightRig>
            </a:scene3d>
            <a:sp3d>
              <a:contourClr>
                <a:srgbClr val="333333"/>
              </a:contourClr>
            </a:sp3d>
          </p:spPr>
        </p:pic>
      </p:grpSp>
      <p:grpSp>
        <p:nvGrpSpPr>
          <p:cNvPr id="25" name="Groep 24">
            <a:extLst>
              <a:ext uri="{FF2B5EF4-FFF2-40B4-BE49-F238E27FC236}">
                <a16:creationId xmlns:a16="http://schemas.microsoft.com/office/drawing/2014/main" id="{CC15388D-5C82-45DC-B6F7-CAA0CE8203B2}"/>
              </a:ext>
            </a:extLst>
          </p:cNvPr>
          <p:cNvGrpSpPr/>
          <p:nvPr/>
        </p:nvGrpSpPr>
        <p:grpSpPr>
          <a:xfrm>
            <a:off x="4178009" y="6363662"/>
            <a:ext cx="471611" cy="471611"/>
            <a:chOff x="-2891395" y="2869444"/>
            <a:chExt cx="471611" cy="471611"/>
          </a:xfrm>
        </p:grpSpPr>
        <p:sp>
          <p:nvSpPr>
            <p:cNvPr id="26" name="Ovaal 25">
              <a:extLst>
                <a:ext uri="{FF2B5EF4-FFF2-40B4-BE49-F238E27FC236}">
                  <a16:creationId xmlns:a16="http://schemas.microsoft.com/office/drawing/2014/main" id="{024DAEA7-E7A5-4A45-AA57-E8A76279E3DB}"/>
                </a:ext>
              </a:extLst>
            </p:cNvPr>
            <p:cNvSpPr/>
            <p:nvPr/>
          </p:nvSpPr>
          <p:spPr>
            <a:xfrm>
              <a:off x="-2891395" y="2869444"/>
              <a:ext cx="471611" cy="4716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7" name="Afbeelding 26">
              <a:extLst>
                <a:ext uri="{FF2B5EF4-FFF2-40B4-BE49-F238E27FC236}">
                  <a16:creationId xmlns:a16="http://schemas.microsoft.com/office/drawing/2014/main" id="{38B0ECB3-B16C-4E57-A56C-E98B5038DC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79905" y="2880934"/>
              <a:ext cx="448629" cy="448629"/>
            </a:xfrm>
            <a:prstGeom prst="rect">
              <a:avLst/>
            </a:prstGeom>
          </p:spPr>
        </p:pic>
      </p:grpSp>
      <p:pic>
        <p:nvPicPr>
          <p:cNvPr id="28" name="Afbeelding 27">
            <a:extLst>
              <a:ext uri="{FF2B5EF4-FFF2-40B4-BE49-F238E27FC236}">
                <a16:creationId xmlns:a16="http://schemas.microsoft.com/office/drawing/2014/main" id="{FF3F852D-6E30-49C3-AC9D-5E6035952B52}"/>
              </a:ext>
            </a:extLst>
          </p:cNvPr>
          <p:cNvPicPr>
            <a:picLocks noChangeAspect="1"/>
          </p:cNvPicPr>
          <p:nvPr/>
        </p:nvPicPr>
        <p:blipFill>
          <a:blip r:embed="rId8"/>
          <a:stretch>
            <a:fillRect/>
          </a:stretch>
        </p:blipFill>
        <p:spPr>
          <a:xfrm>
            <a:off x="-3883957" y="4989887"/>
            <a:ext cx="208940" cy="270393"/>
          </a:xfrm>
          <a:prstGeom prst="rect">
            <a:avLst/>
          </a:prstGeom>
        </p:spPr>
      </p:pic>
      <p:pic>
        <p:nvPicPr>
          <p:cNvPr id="29" name="Afbeelding 28">
            <a:extLst>
              <a:ext uri="{FF2B5EF4-FFF2-40B4-BE49-F238E27FC236}">
                <a16:creationId xmlns:a16="http://schemas.microsoft.com/office/drawing/2014/main" id="{574DA9A8-3989-4AC8-A8F6-B86711F99559}"/>
              </a:ext>
            </a:extLst>
          </p:cNvPr>
          <p:cNvPicPr>
            <a:picLocks noChangeAspect="1"/>
          </p:cNvPicPr>
          <p:nvPr/>
        </p:nvPicPr>
        <p:blipFill>
          <a:blip r:embed="rId7"/>
          <a:stretch>
            <a:fillRect/>
          </a:stretch>
        </p:blipFill>
        <p:spPr>
          <a:xfrm>
            <a:off x="-3841985" y="5941754"/>
            <a:ext cx="270393" cy="270393"/>
          </a:xfrm>
          <a:prstGeom prst="rect">
            <a:avLst/>
          </a:prstGeom>
        </p:spPr>
      </p:pic>
      <p:pic>
        <p:nvPicPr>
          <p:cNvPr id="33" name="Afbeelding 32">
            <a:extLst>
              <a:ext uri="{FF2B5EF4-FFF2-40B4-BE49-F238E27FC236}">
                <a16:creationId xmlns:a16="http://schemas.microsoft.com/office/drawing/2014/main" id="{8B0845CB-6998-4E14-8113-1FFA68DC6967}"/>
              </a:ext>
            </a:extLst>
          </p:cNvPr>
          <p:cNvPicPr>
            <a:picLocks noChangeAspect="1"/>
          </p:cNvPicPr>
          <p:nvPr/>
        </p:nvPicPr>
        <p:blipFill>
          <a:blip r:embed="rId7"/>
          <a:stretch>
            <a:fillRect/>
          </a:stretch>
        </p:blipFill>
        <p:spPr>
          <a:xfrm>
            <a:off x="-4003755" y="5616833"/>
            <a:ext cx="270393" cy="270393"/>
          </a:xfrm>
          <a:prstGeom prst="rect">
            <a:avLst/>
          </a:prstGeom>
        </p:spPr>
      </p:pic>
      <p:pic>
        <p:nvPicPr>
          <p:cNvPr id="34" name="Afbeelding 33">
            <a:extLst>
              <a:ext uri="{FF2B5EF4-FFF2-40B4-BE49-F238E27FC236}">
                <a16:creationId xmlns:a16="http://schemas.microsoft.com/office/drawing/2014/main" id="{D90888D5-0E44-4ABF-AFF5-93E28103B024}"/>
              </a:ext>
            </a:extLst>
          </p:cNvPr>
          <p:cNvPicPr>
            <a:picLocks noChangeAspect="1"/>
          </p:cNvPicPr>
          <p:nvPr/>
        </p:nvPicPr>
        <p:blipFill>
          <a:blip r:embed="rId7"/>
          <a:stretch>
            <a:fillRect/>
          </a:stretch>
        </p:blipFill>
        <p:spPr>
          <a:xfrm>
            <a:off x="-3675017" y="5616832"/>
            <a:ext cx="270393" cy="270393"/>
          </a:xfrm>
          <a:prstGeom prst="rect">
            <a:avLst/>
          </a:prstGeom>
        </p:spPr>
      </p:pic>
      <p:pic>
        <p:nvPicPr>
          <p:cNvPr id="35" name="Afbeelding 34">
            <a:extLst>
              <a:ext uri="{FF2B5EF4-FFF2-40B4-BE49-F238E27FC236}">
                <a16:creationId xmlns:a16="http://schemas.microsoft.com/office/drawing/2014/main" id="{1C0EB8B9-B31D-42CB-BB55-57ADABA82CF5}"/>
              </a:ext>
            </a:extLst>
          </p:cNvPr>
          <p:cNvPicPr>
            <a:picLocks noChangeAspect="1"/>
          </p:cNvPicPr>
          <p:nvPr/>
        </p:nvPicPr>
        <p:blipFill>
          <a:blip r:embed="rId8"/>
          <a:stretch>
            <a:fillRect/>
          </a:stretch>
        </p:blipFill>
        <p:spPr>
          <a:xfrm>
            <a:off x="-3539821" y="5076047"/>
            <a:ext cx="208940" cy="270393"/>
          </a:xfrm>
          <a:prstGeom prst="rect">
            <a:avLst/>
          </a:prstGeom>
        </p:spPr>
      </p:pic>
      <p:sp>
        <p:nvSpPr>
          <p:cNvPr id="3" name="Tekstvak 2">
            <a:extLst>
              <a:ext uri="{FF2B5EF4-FFF2-40B4-BE49-F238E27FC236}">
                <a16:creationId xmlns:a16="http://schemas.microsoft.com/office/drawing/2014/main" id="{D788A189-DC33-4B35-8F63-322251B551F9}"/>
              </a:ext>
            </a:extLst>
          </p:cNvPr>
          <p:cNvSpPr txBox="1"/>
          <p:nvPr/>
        </p:nvSpPr>
        <p:spPr>
          <a:xfrm>
            <a:off x="337246" y="5783858"/>
            <a:ext cx="9950823" cy="1631216"/>
          </a:xfrm>
          <a:prstGeom prst="rect">
            <a:avLst/>
          </a:prstGeom>
          <a:noFill/>
        </p:spPr>
        <p:txBody>
          <a:bodyPr wrap="square" rtlCol="0">
            <a:spAutoFit/>
          </a:bodyPr>
          <a:lstStyle/>
          <a:p>
            <a:r>
              <a:rPr lang="nl-NL" sz="1400" b="1" u="sng" dirty="0"/>
              <a:t>Legenda</a:t>
            </a:r>
          </a:p>
          <a:p>
            <a:endParaRPr lang="nl-NL" sz="1400" b="1" u="sng" dirty="0"/>
          </a:p>
          <a:p>
            <a:endParaRPr lang="nl-NL" sz="1200" dirty="0"/>
          </a:p>
          <a:p>
            <a:endParaRPr lang="nl-NL" sz="1200" dirty="0"/>
          </a:p>
          <a:p>
            <a:endParaRPr lang="nl-NL" sz="1200" dirty="0"/>
          </a:p>
          <a:p>
            <a:r>
              <a:rPr lang="nl-NL" sz="1200" dirty="0"/>
              <a:t>Loopbaangericht 	Thuisopdracht		Interactieve		Gereedschap /hulpmiddel	        Vastleggen uitkomst	</a:t>
            </a:r>
          </a:p>
          <a:p>
            <a:r>
              <a:rPr lang="nl-NL" sz="1200" dirty="0"/>
              <a:t>Voortgangsgesprek 			Ouderbijeenkomst	beschikbaar voor leerkracht	        (verslag / afspraken/ presentatie</a:t>
            </a:r>
          </a:p>
          <a:p>
            <a:r>
              <a:rPr lang="nl-NL" sz="1200" dirty="0"/>
              <a:t>	</a:t>
            </a:r>
          </a:p>
        </p:txBody>
      </p:sp>
      <p:sp>
        <p:nvSpPr>
          <p:cNvPr id="4" name="Tekstvak 3">
            <a:extLst>
              <a:ext uri="{FF2B5EF4-FFF2-40B4-BE49-F238E27FC236}">
                <a16:creationId xmlns:a16="http://schemas.microsoft.com/office/drawing/2014/main" id="{5BD2EE42-9177-4427-B18E-FD8F9192DCFE}"/>
              </a:ext>
            </a:extLst>
          </p:cNvPr>
          <p:cNvSpPr txBox="1"/>
          <p:nvPr/>
        </p:nvSpPr>
        <p:spPr>
          <a:xfrm>
            <a:off x="2718322" y="2836920"/>
            <a:ext cx="6151556" cy="1107996"/>
          </a:xfrm>
          <a:prstGeom prst="rect">
            <a:avLst/>
          </a:prstGeom>
          <a:noFill/>
        </p:spPr>
        <p:txBody>
          <a:bodyPr wrap="none" rtlCol="0">
            <a:spAutoFit/>
          </a:bodyPr>
          <a:lstStyle/>
          <a:p>
            <a:r>
              <a:rPr lang="nl-NL" sz="1600" i="1" dirty="0">
                <a:solidFill>
                  <a:schemeClr val="accent2">
                    <a:lumMod val="75000"/>
                  </a:schemeClr>
                </a:solidFill>
              </a:rPr>
              <a:t>Dit tekst vak verwijderen en</a:t>
            </a:r>
          </a:p>
          <a:p>
            <a:r>
              <a:rPr lang="nl-NL" sz="1600" i="1" dirty="0">
                <a:solidFill>
                  <a:schemeClr val="accent2">
                    <a:lumMod val="75000"/>
                  </a:schemeClr>
                </a:solidFill>
              </a:rPr>
              <a:t>deze pagina kopiëren en </a:t>
            </a:r>
          </a:p>
          <a:p>
            <a:r>
              <a:rPr lang="nl-NL" sz="1600" i="1" dirty="0">
                <a:solidFill>
                  <a:schemeClr val="accent2">
                    <a:lumMod val="75000"/>
                  </a:schemeClr>
                </a:solidFill>
              </a:rPr>
              <a:t>Er steeds 1 plakken na iedere opgemaakte </a:t>
            </a:r>
            <a:r>
              <a:rPr lang="nl-NL" sz="1600" i="1" dirty="0" err="1">
                <a:solidFill>
                  <a:schemeClr val="accent2">
                    <a:lumMod val="75000"/>
                  </a:schemeClr>
                </a:solidFill>
              </a:rPr>
              <a:t>infografic</a:t>
            </a:r>
            <a:r>
              <a:rPr lang="nl-NL" sz="1600" i="1" dirty="0">
                <a:solidFill>
                  <a:schemeClr val="accent2">
                    <a:lumMod val="75000"/>
                  </a:schemeClr>
                </a:solidFill>
              </a:rPr>
              <a:t> pagina per leerjaar</a:t>
            </a:r>
          </a:p>
          <a:p>
            <a:r>
              <a:rPr lang="nl-NL" sz="1600" i="1" dirty="0">
                <a:solidFill>
                  <a:schemeClr val="accent2">
                    <a:lumMod val="75000"/>
                  </a:schemeClr>
                </a:solidFill>
              </a:rPr>
              <a:t>Zodat dit bij dubbelzijdig printen de achterkant en legenda wordt.</a:t>
            </a:r>
            <a:r>
              <a:rPr lang="nl-NL" i="1" dirty="0">
                <a:solidFill>
                  <a:schemeClr val="accent2">
                    <a:lumMod val="75000"/>
                  </a:schemeClr>
                </a:solidFill>
              </a:rPr>
              <a:t> </a:t>
            </a:r>
            <a:endParaRPr lang="nl-NL" dirty="0"/>
          </a:p>
        </p:txBody>
      </p:sp>
    </p:spTree>
    <p:extLst>
      <p:ext uri="{BB962C8B-B14F-4D97-AF65-F5344CB8AC3E}">
        <p14:creationId xmlns:p14="http://schemas.microsoft.com/office/powerpoint/2010/main" val="2202485944"/>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Facet">
  <a:themeElements>
    <a:clrScheme name="Roodoranj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1596</TotalTime>
  <Words>545</Words>
  <Application>Microsoft Office PowerPoint</Application>
  <PresentationFormat>Aangepast</PresentationFormat>
  <Paragraphs>106</Paragraphs>
  <Slides>6</Slides>
  <Notes>2</Notes>
  <HiddenSlides>0</HiddenSlides>
  <MMClips>0</MMClips>
  <ScaleCrop>false</ScaleCrop>
  <HeadingPairs>
    <vt:vector size="6" baseType="variant">
      <vt:variant>
        <vt:lpstr>Gebruikte lettertypen</vt:lpstr>
      </vt:variant>
      <vt:variant>
        <vt:i4>7</vt:i4>
      </vt:variant>
      <vt:variant>
        <vt:lpstr>Thema</vt:lpstr>
      </vt:variant>
      <vt:variant>
        <vt:i4>6</vt:i4>
      </vt:variant>
      <vt:variant>
        <vt:lpstr>Diatitels</vt:lpstr>
      </vt:variant>
      <vt:variant>
        <vt:i4>6</vt:i4>
      </vt:variant>
    </vt:vector>
  </HeadingPairs>
  <TitlesOfParts>
    <vt:vector size="19" baseType="lpstr">
      <vt:lpstr>Open Sans Semibold</vt:lpstr>
      <vt:lpstr>Trebuchet MS</vt:lpstr>
      <vt:lpstr>Open Sans</vt:lpstr>
      <vt:lpstr>Arial</vt:lpstr>
      <vt:lpstr>Calibri</vt:lpstr>
      <vt:lpstr>Open Sans Light</vt:lpstr>
      <vt:lpstr>Wingdings 3</vt:lpstr>
      <vt:lpstr>Kantoorthema</vt:lpstr>
      <vt:lpstr>1_Kantoorthema</vt:lpstr>
      <vt:lpstr>Aangepast ontwerp</vt:lpstr>
      <vt:lpstr>2_Aangepast ontwerp</vt:lpstr>
      <vt:lpstr>1_Aangepast ontwerp</vt:lpstr>
      <vt:lpstr>Facet</vt:lpstr>
      <vt:lpstr>PowerPoint-presentatie</vt:lpstr>
      <vt:lpstr>PowerPoint-presentatie</vt:lpstr>
      <vt:lpstr>PowerPoint-presentatie</vt:lpstr>
      <vt:lpstr>PowerPoint-presentatie</vt:lpstr>
      <vt:lpstr>PowerPoint-presentatie</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Raymond Körner</dc:creator>
  <cp:keywords/>
  <dc:description/>
  <cp:lastModifiedBy>Heinerman-Leijdekker, J.S. (Jos)</cp:lastModifiedBy>
  <cp:revision>124</cp:revision>
  <cp:lastPrinted>2019-10-04T11:00:46Z</cp:lastPrinted>
  <dcterms:created xsi:type="dcterms:W3CDTF">2018-10-02T08:36:21Z</dcterms:created>
  <dcterms:modified xsi:type="dcterms:W3CDTF">2020-07-06T10:39:33Z</dcterms:modified>
  <cp:category/>
</cp:coreProperties>
</file>